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10.xml" ContentType="application/vnd.ms-office.chartcolorstyle+xml"/>
  <Override PartName="/ppt/charts/colors11.xml" ContentType="application/vnd.ms-office.chartcolorstyle+xml"/>
  <Override PartName="/ppt/charts/colors12.xml" ContentType="application/vnd.ms-office.chartcolorstyle+xml"/>
  <Override PartName="/ppt/charts/colors13.xml" ContentType="application/vnd.ms-office.chartcolorstyle+xml"/>
  <Override PartName="/ppt/charts/colors14.xml" ContentType="application/vnd.ms-office.chartcolorstyle+xml"/>
  <Override PartName="/ppt/charts/colors15.xml" ContentType="application/vnd.ms-office.chartcolorstyle+xml"/>
  <Override PartName="/ppt/charts/colors16.xml" ContentType="application/vnd.ms-office.chartcolorstyle+xml"/>
  <Override PartName="/ppt/charts/colors17.xml" ContentType="application/vnd.ms-office.chartcolorstyle+xml"/>
  <Override PartName="/ppt/charts/colors18.xml" ContentType="application/vnd.ms-office.chartcolorstyle+xml"/>
  <Override PartName="/ppt/charts/colors19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colors9.xml" ContentType="application/vnd.ms-office.chartcolorstyle+xml"/>
  <Override PartName="/ppt/charts/style1.xml" ContentType="application/vnd.ms-office.chartstyle+xml"/>
  <Override PartName="/ppt/charts/style10.xml" ContentType="application/vnd.ms-office.chartstyle+xml"/>
  <Override PartName="/ppt/charts/style11.xml" ContentType="application/vnd.ms-office.chartstyle+xml"/>
  <Override PartName="/ppt/charts/style12.xml" ContentType="application/vnd.ms-office.chartstyle+xml"/>
  <Override PartName="/ppt/charts/style13.xml" ContentType="application/vnd.ms-office.chartstyle+xml"/>
  <Override PartName="/ppt/charts/style14.xml" ContentType="application/vnd.ms-office.chartstyle+xml"/>
  <Override PartName="/ppt/charts/style15.xml" ContentType="application/vnd.ms-office.chartstyle+xml"/>
  <Override PartName="/ppt/charts/style16.xml" ContentType="application/vnd.ms-office.chartstyle+xml"/>
  <Override PartName="/ppt/charts/style17.xml" ContentType="application/vnd.ms-office.chartstyle+xml"/>
  <Override PartName="/ppt/charts/style18.xml" ContentType="application/vnd.ms-office.chartstyle+xml"/>
  <Override PartName="/ppt/charts/style19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charts/style9.xml" ContentType="application/vnd.ms-office.chart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96" r:id="rId3"/>
    <p:sldId id="270" r:id="rId5"/>
    <p:sldId id="273" r:id="rId6"/>
    <p:sldId id="290" r:id="rId7"/>
    <p:sldId id="317" r:id="rId8"/>
    <p:sldId id="291" r:id="rId9"/>
    <p:sldId id="284" r:id="rId10"/>
    <p:sldId id="293" r:id="rId11"/>
    <p:sldId id="283" r:id="rId12"/>
    <p:sldId id="292" r:id="rId13"/>
    <p:sldId id="318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</p:sldIdLst>
  <p:sldSz cx="12192000" cy="6858000"/>
  <p:notesSz cx="12192000" cy="6858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3" userDrawn="1">
          <p15:clr>
            <a:srgbClr val="A4A3A4"/>
          </p15:clr>
        </p15:guide>
        <p15:guide id="2" pos="22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B6CD"/>
    <a:srgbClr val="ED839A"/>
    <a:srgbClr val="F19D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84" y="40"/>
      </p:cViewPr>
      <p:guideLst>
        <p:guide orient="horz" pos="2853"/>
        <p:guide pos="22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gs" Target="tags/tag15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oleObject" Target="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ColorStyle" Target="colors14.xml"/><Relationship Id="rId2" Type="http://schemas.microsoft.com/office/2011/relationships/chartStyle" Target="style14.xml"/><Relationship Id="rId1" Type="http://schemas.openxmlformats.org/officeDocument/2006/relationships/oleObject" Target="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ColorStyle" Target="colors15.xml"/><Relationship Id="rId2" Type="http://schemas.microsoft.com/office/2011/relationships/chartStyle" Target="style15.xml"/><Relationship Id="rId1" Type="http://schemas.openxmlformats.org/officeDocument/2006/relationships/oleObject" Target="" TargetMode="External"/></Relationships>
</file>

<file path=ppt/charts/_rels/chart16.xml.rels><?xml version="1.0" encoding="UTF-8" standalone="yes"?>
<Relationships xmlns="http://schemas.openxmlformats.org/package/2006/relationships"><Relationship Id="rId4" Type="http://schemas.microsoft.com/office/2011/relationships/chartColorStyle" Target="colors16.xml"/><Relationship Id="rId3" Type="http://schemas.microsoft.com/office/2011/relationships/chartStyle" Target="style16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Workbook4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5.xlsx"/></Relationships>
</file>

<file path=ppt/charts/_rels/chart18.xml.rels><?xml version="1.0" encoding="UTF-8" standalone="yes"?>
<Relationships xmlns="http://schemas.openxmlformats.org/package/2006/relationships"><Relationship Id="rId4" Type="http://schemas.microsoft.com/office/2011/relationships/chartColorStyle" Target="colors17.xml"/><Relationship Id="rId3" Type="http://schemas.microsoft.com/office/2011/relationships/chartStyle" Target="style17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6.xlsx"/></Relationships>
</file>

<file path=ppt/charts/_rels/chart19.xml.rels><?xml version="1.0" encoding="UTF-8" standalone="yes"?>
<Relationships xmlns="http://schemas.openxmlformats.org/package/2006/relationships"><Relationship Id="rId4" Type="http://schemas.microsoft.com/office/2011/relationships/chartColorStyle" Target="colors18.xml"/><Relationship Id="rId3" Type="http://schemas.microsoft.com/office/2011/relationships/chartStyle" Target="style18.xml"/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7.xlsx"/></Relationships>
</file>

<file path=ppt/charts/_rels/chart20.xml.rels><?xml version="1.0" encoding="UTF-8" standalone="yes"?>
<Relationships xmlns="http://schemas.openxmlformats.org/package/2006/relationships"><Relationship Id="rId4" Type="http://schemas.microsoft.com/office/2011/relationships/chartColorStyle" Target="colors19.xml"/><Relationship Id="rId3" Type="http://schemas.microsoft.com/office/2011/relationships/chartStyle" Target="style19.xml"/><Relationship Id="rId2" Type="http://schemas.openxmlformats.org/officeDocument/2006/relationships/themeOverride" Target="../theme/themeOverride4.xml"/><Relationship Id="rId1" Type="http://schemas.openxmlformats.org/officeDocument/2006/relationships/package" Target="../embeddings/Workbook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ED839A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61B6CD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0532792616417284"/>
                  <c:y val="-0.015646567906461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 Using Interrogative Sentences as Titles </a:t>
                    </a:r>
                    <a:endParaRPr lang="en-US" altLang="zh-CN"/>
                  </a:p>
                  <a:p>
                    <a:pPr>
                      <a:defRPr lang="zh-CN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33.30%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499510557964"/>
                      <c:h val="0.31502745881178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660047545797791"/>
                  <c:y val="0.02720918622066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 Using Non Interrogative Sentences as Titles</a:t>
                    </a:r>
                    <a:endParaRPr lang="en-US" altLang="zh-CN"/>
                  </a:p>
                  <a:p>
                    <a:pPr>
                      <a:defRPr lang="zh-CN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 </a:t>
                    </a:r>
                    <a:r>
                      <a:rPr lang="en-US"/>
                      <a:t>66.70%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4792336736121"/>
                      <c:h val="0.31502745881178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Using Interrogative Sentences as Titles </c:v>
                </c:pt>
                <c:pt idx="1">
                  <c:v>Using Non Interrogative Sentences as Titles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0.333</c:v>
                </c:pt>
                <c:pt idx="1">
                  <c:v>0.667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a5d6209-2261-4c34-beef-8d595648d26b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61B6CD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ED839A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205306843734518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Using Interrogative Sentences as Titles </a:t>
                    </a:r>
                    <a:endParaRPr lang="en-US" altLang="zh-CN"/>
                  </a:p>
                  <a:p>
                    <a:pPr>
                      <a:defRPr lang="zh-CN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12.20%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537014480985"/>
                      <c:h val="0.29506663549216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21897415076465"/>
                  <c:y val="-0.16366612111292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Using Non Interrogative Sentences as Titles</a:t>
                    </a:r>
                    <a:endParaRPr lang="en-US" altLang="zh-CN"/>
                  </a:p>
                  <a:p>
                    <a:pPr>
                      <a:defRPr lang="zh-CN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/>
                      <a:t> </a:t>
                    </a:r>
                    <a:r>
                      <a:rPr lang="en-US"/>
                      <a:t>87.80%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891460278793"/>
                      <c:h val="0.29506663549216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Using Interrogative Sentences as Titles</c:v>
                </c:pt>
                <c:pt idx="1">
                  <c:v>Using Non Interrogative Sentences as Titles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0.122</c:v>
                </c:pt>
                <c:pt idx="1">
                  <c:v>0.878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d35fd656-f080-4246-9f33-435b4b6d898a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Background Insertion Rate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Background insertion rate</c:v>
                </c:pt>
              </c:strCache>
            </c:strRef>
          </c:tx>
          <c:spPr>
            <a:solidFill>
              <a:srgbClr val="ED839A"/>
            </a:solidFill>
          </c:spPr>
          <c:explosion val="0"/>
          <c:dPt>
            <c:idx val="0"/>
            <c:bubble3D val="0"/>
            <c:spPr>
              <a:solidFill>
                <a:srgbClr val="ED839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61B6CD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numFmt formatCode="General" sourceLinked="1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195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8097"/>
                        <a:gd name="adj2" fmla="val 59990"/>
                      </a:avLst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Use</c:v>
                </c:pt>
                <c:pt idx="1">
                  <c:v>not use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91</c:v>
                </c:pt>
                <c:pt idx="1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8ec214f-1573-4bee-be3e-15b2a929ad36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videos</c:v>
                </c:pt>
              </c:strCache>
            </c:strRef>
          </c:tx>
          <c:spPr>
            <a:solidFill>
              <a:srgbClr val="1999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Description</c:v>
                </c:pt>
                <c:pt idx="1">
                  <c:v>Analogy</c:v>
                </c:pt>
                <c:pt idx="2">
                  <c:v>Hyperbole</c:v>
                </c:pt>
                <c:pt idx="3">
                  <c:v>Rhyme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160</c:v>
                </c:pt>
                <c:pt idx="1">
                  <c:v>70</c:v>
                </c:pt>
                <c:pt idx="2">
                  <c:v>42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924584"/>
        <c:axId val="924598501"/>
      </c:barChart>
      <c:catAx>
        <c:axId val="1459245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924598501"/>
        <c:crosses val="autoZero"/>
        <c:auto val="1"/>
        <c:lblAlgn val="ctr"/>
        <c:lblOffset val="100"/>
        <c:noMultiLvlLbl val="0"/>
      </c:catAx>
      <c:valAx>
        <c:axId val="92459850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1459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d00fe68-da0c-48cd-931c-35c0d99c62bd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0"/>
            <c:spPr>
              <a:solidFill>
                <a:srgbClr val="FA7199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FB5F8"/>
              </a:solidFill>
              <a:ln w="1905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225569265964253"/>
                  <c:y val="-0.19725479248692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Used</a:t>
                    </a:r>
                    <a:endParaRPr lang="en-US" altLang="zh-CN" sz="2000"/>
                  </a:p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96.97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527607361963"/>
                      <c:h val="0.2801193584483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257117733933493"/>
                  <c:y val="0.02966432474629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Unused</a:t>
                    </a:r>
                    <a:r>
                      <a:rPr sz="2000"/>
                      <a:t> </a:t>
                    </a:r>
                    <a:r>
                      <a:rPr lang="en-US" altLang="zh-CN" sz="2000"/>
                      <a:t>3.03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478527607362"/>
                      <c:h val="0.27116747482282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Used</c:v>
                </c:pt>
                <c:pt idx="1">
                  <c:v>Unused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0.9697</c:v>
                </c:pt>
                <c:pt idx="1">
                  <c:v>0.0303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f78cc4d-66fb-49cb-b46c-6662085400eb}"/>
      </c:ext>
    </c:extLst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FB5F8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173480162920501"/>
                  <c:y val="0.129257427121571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Description</a:t>
                    </a:r>
                    <a:endParaRPr lang="en-US" altLang="zh-CN" sz="2000"/>
                  </a:p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2000"/>
                      <a:t> </a:t>
                    </a:r>
                    <a:r>
                      <a:rPr lang="en-US" altLang="zh-CN" sz="2000"/>
                      <a:t>59.23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901840490798"/>
                      <c:h val="0.2801193584483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129352651825691"/>
                  <c:y val="-0.044163578606860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Others</a:t>
                    </a:r>
                    <a:r>
                      <a:rPr sz="2000"/>
                      <a:t> </a:t>
                    </a:r>
                    <a:r>
                      <a:rPr lang="en-US" altLang="zh-CN" sz="2000"/>
                      <a:t>40.77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923367023684"/>
                      <c:h val="0.35284933645589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Description</c:v>
                </c:pt>
                <c:pt idx="1">
                  <c:v>Others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0.5923</c:v>
                </c:pt>
                <c:pt idx="1">
                  <c:v>0.4077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916af33-add9-44d6-9786-d9942eda5fb0}"/>
      </c:ext>
    </c:extLst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2FB5F8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62312516704222"/>
                  <c:y val="-0.238451248039057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Used</a:t>
                    </a:r>
                    <a:endParaRPr lang="en-US" altLang="zh-CN" sz="2000"/>
                  </a:p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87.07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527607361963"/>
                      <c:h val="0.2801193584483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94322803447409"/>
                  <c:y val="0.07485584654612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Unused</a:t>
                    </a:r>
                    <a:r>
                      <a:rPr sz="2000"/>
                      <a:t> </a:t>
                    </a:r>
                    <a:r>
                      <a:rPr lang="en-US" altLang="zh-CN" sz="2000"/>
                      <a:t>12.93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478527607362"/>
                      <c:h val="0.27116747482282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Used</c:v>
                </c:pt>
                <c:pt idx="1">
                  <c:v>Unused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0.8707</c:v>
                </c:pt>
                <c:pt idx="1">
                  <c:v>0.1293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solidFill>
            <a:schemeClr val="bg1"/>
          </a:solidFill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fe64dfe-bae7-466f-95b4-99d1c206205b}"/>
      </c:ext>
    </c:extLst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rgbClr val="2FB5F8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A7199"/>
              </a:solidFill>
              <a:ln w="19050"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0384672736703177"/>
                  <c:y val="-0.065254622252372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Description</a:t>
                    </a:r>
                    <a:endParaRPr lang="en-US" altLang="zh-CN" sz="2000"/>
                  </a:p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2000"/>
                      <a:t> </a:t>
                    </a:r>
                    <a:r>
                      <a:rPr lang="en-US" altLang="zh-CN" sz="2000"/>
                      <a:t>73.64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4110429447853"/>
                      <c:h val="0.2801193584483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7595193577184"/>
                  <c:y val="0.029983256789215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Others</a:t>
                    </a:r>
                    <a:endParaRPr lang="en-US" altLang="zh-CN" sz="2000"/>
                  </a:p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2000"/>
                      <a:t> </a:t>
                    </a:r>
                    <a:r>
                      <a:rPr lang="en-US" altLang="zh-CN" sz="2000"/>
                      <a:t>26.36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070889894419"/>
                      <c:h val="0.27107180020811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Description</c:v>
                </c:pt>
                <c:pt idx="1">
                  <c:v>Others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0.7364</c:v>
                </c:pt>
                <c:pt idx="1">
                  <c:v>0.2636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6b07d6d-260d-4200-8263-cf818d37d89a}"/>
      </c:ext>
    </c:extLst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videos</c:v>
                </c:pt>
              </c:strCache>
            </c:strRef>
          </c:tx>
          <c:spPr>
            <a:solidFill>
              <a:srgbClr val="FA71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Description</c:v>
                </c:pt>
                <c:pt idx="1">
                  <c:v>Analogy</c:v>
                </c:pt>
                <c:pt idx="2">
                  <c:v>Hyperbole</c:v>
                </c:pt>
                <c:pt idx="3">
                  <c:v>Rhyme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160</c:v>
                </c:pt>
                <c:pt idx="1">
                  <c:v>70</c:v>
                </c:pt>
                <c:pt idx="2">
                  <c:v>42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924584"/>
        <c:axId val="924598501"/>
      </c:barChart>
      <c:catAx>
        <c:axId val="1459245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924598501"/>
        <c:crosses val="autoZero"/>
        <c:auto val="1"/>
        <c:lblAlgn val="ctr"/>
        <c:lblOffset val="100"/>
        <c:noMultiLvlLbl val="0"/>
      </c:catAx>
      <c:valAx>
        <c:axId val="92459850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1459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7158041-7f58-4e33-a37f-d06c935ebeae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2FB5F8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0150628963533418"/>
                  <c:y val="-0.021735417066141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defRPr>
                    </a:pPr>
                    <a:r>
                      <a:rPr sz="200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rPr>
                      <a:t>Analogy 63.64%</a:t>
                    </a:r>
                    <a:endParaRPr sz="2000"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  <a:sym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298084175592"/>
                      <c:h val="0.34949703378901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169422177044649"/>
                  <c:y val="0.0511200067598969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defRPr>
                    </a:pPr>
                    <a:r>
                      <a:rPr sz="200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rPr>
                      <a:t>Other 36.36%</a:t>
                    </a:r>
                    <a:endParaRPr sz="2000"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  <a:sym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0122699386503"/>
                      <c:h val="0.27750839239089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Analogy</c:v>
                </c:pt>
                <c:pt idx="1">
                  <c:v>Other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0.6364</c:v>
                </c:pt>
                <c:pt idx="1">
                  <c:v>0.3636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3685b84-c653-4e6e-b786-d7c9de289007}"/>
      </c:ext>
    </c:extLst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rgbClr val="2FB5F8"/>
            </a:solidFill>
          </c:spPr>
          <c:explosion val="0"/>
          <c:dPt>
            <c:idx val="0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FB5F8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0424055814687303"/>
                  <c:y val="0.0261616010485231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defRPr>
                    </a:pPr>
                    <a:r>
                      <a:rPr sz="200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rPr>
                      <a:t>Analogy 33.33%</a:t>
                    </a:r>
                    <a:endParaRPr sz="2000"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  <a:sym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0077279752705"/>
                      <c:h val="0.34423791821561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204923005530437"/>
                  <c:y val="-0.011321392362284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defRPr>
                    </a:pPr>
                    <a:r>
                      <a:rPr sz="200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Times New Roman" panose="02020603050405020304" pitchFamily="18" charset="0"/>
                      </a:rPr>
                      <a:t>Other 66.67%</a:t>
                    </a:r>
                    <a:endParaRPr sz="2000"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  <a:sym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22256568779"/>
                      <c:h val="0.26394052044609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Analogy</c:v>
                </c:pt>
                <c:pt idx="1">
                  <c:v>Other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0.3333</c:v>
                </c:pt>
                <c:pt idx="1">
                  <c:v>0.6667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ae3dd64a-669d-4cca-bfd2-e7ecddc49052}"/>
      </c:ext>
    </c:extLst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videos</c:v>
                </c:pt>
              </c:strCache>
            </c:strRef>
          </c:tx>
          <c:spPr>
            <a:solidFill>
              <a:srgbClr val="1999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Description</c:v>
                </c:pt>
                <c:pt idx="1">
                  <c:v>Analogy</c:v>
                </c:pt>
                <c:pt idx="2">
                  <c:v>Hyperbole</c:v>
                </c:pt>
                <c:pt idx="3">
                  <c:v>Rhyme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160</c:v>
                </c:pt>
                <c:pt idx="1">
                  <c:v>70</c:v>
                </c:pt>
                <c:pt idx="2">
                  <c:v>42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924584"/>
        <c:axId val="924598501"/>
      </c:barChart>
      <c:catAx>
        <c:axId val="1459245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924598501"/>
        <c:crosses val="autoZero"/>
        <c:auto val="1"/>
        <c:lblAlgn val="ctr"/>
        <c:lblOffset val="100"/>
        <c:noMultiLvlLbl val="0"/>
      </c:catAx>
      <c:valAx>
        <c:axId val="92459850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1459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1550dbf-a69c-4cb5-9263-683f9b68136f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FB5F8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288957055214724"/>
                  <c:y val="-0.14919806042521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Hyperbole</a:t>
                    </a:r>
                    <a:endParaRPr lang="en-US" altLang="zh-CN" sz="2000"/>
                  </a:p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7.96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"/>
                      <c:h val="0.2801193584483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30920245398773"/>
                  <c:y val="0.018649757553151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/>
                      <a:t>Others</a:t>
                    </a:r>
                    <a:r>
                      <a:rPr sz="2000"/>
                      <a:t> </a:t>
                    </a:r>
                    <a:r>
                      <a:rPr lang="en-US" altLang="zh-CN" sz="2000"/>
                      <a:t>92.04</a:t>
                    </a:r>
                    <a:r>
                      <a:rPr sz="2000"/>
                      <a:t>%</a:t>
                    </a:r>
                    <a:endParaRPr sz="200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478527607362"/>
                      <c:h val="0.27116747482282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Hyperbole</c:v>
                </c:pt>
                <c:pt idx="1">
                  <c:v>Others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0.0796</c:v>
                </c:pt>
                <c:pt idx="1">
                  <c:v>0.9204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a07ecdc-b9f3-4f07-b034-9df30597b46b}"/>
      </c:ext>
    </c:extLst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videos</c:v>
                </c:pt>
              </c:strCache>
            </c:strRef>
          </c:tx>
          <c:spPr>
            <a:solidFill>
              <a:srgbClr val="FA71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Description</c:v>
                </c:pt>
                <c:pt idx="1">
                  <c:v>Analogy</c:v>
                </c:pt>
                <c:pt idx="2">
                  <c:v>Hyperbole</c:v>
                </c:pt>
                <c:pt idx="3">
                  <c:v>Rhyme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160</c:v>
                </c:pt>
                <c:pt idx="1">
                  <c:v>70</c:v>
                </c:pt>
                <c:pt idx="2">
                  <c:v>42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5924584"/>
        <c:axId val="924598501"/>
      </c:barChart>
      <c:catAx>
        <c:axId val="1459245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924598501"/>
        <c:crosses val="autoZero"/>
        <c:auto val="1"/>
        <c:lblAlgn val="ctr"/>
        <c:lblOffset val="100"/>
        <c:noMultiLvlLbl val="0"/>
      </c:catAx>
      <c:valAx>
        <c:axId val="92459850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14592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6242a57-5617-4a96-ad94-a897b6b3b497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Video1</c:v>
                </c:pt>
              </c:strCache>
            </c:strRef>
          </c:tx>
          <c:spPr>
            <a:solidFill>
              <a:srgbClr val="1999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翔翔大作战</c:v>
                </c:pt>
                <c:pt idx="1">
                  <c:v>富贵的沙雕日记</c:v>
                </c:pt>
                <c:pt idx="2">
                  <c:v>林画同学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445.2</c:v>
                </c:pt>
                <c:pt idx="1">
                  <c:v>20.1</c:v>
                </c:pt>
                <c:pt idx="2">
                  <c:v>93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Video2</c:v>
                </c:pt>
              </c:strCache>
            </c:strRef>
          </c:tx>
          <c:spPr>
            <a:solidFill>
              <a:srgbClr val="FA71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翔翔大作战</c:v>
                </c:pt>
                <c:pt idx="1">
                  <c:v>富贵的沙雕日记</c:v>
                </c:pt>
                <c:pt idx="2">
                  <c:v>林画同学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146.3</c:v>
                </c:pt>
                <c:pt idx="1">
                  <c:v>14.9</c:v>
                </c:pt>
                <c:pt idx="2">
                  <c:v>15.5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0140734"/>
        <c:axId val="900421235"/>
      </c:barChart>
      <c:catAx>
        <c:axId val="84014073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00421235"/>
        <c:crosses val="autoZero"/>
        <c:auto val="1"/>
        <c:lblAlgn val="ctr"/>
        <c:lblOffset val="100"/>
        <c:noMultiLvlLbl val="0"/>
      </c:catAx>
      <c:valAx>
        <c:axId val="9004212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defRPr>
                </a:pPr>
                <a:r>
                  <a:rPr lang="en-US" altLang="zh-CN" sz="160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  <a:sym typeface="Times New Roman" panose="02020603050405020304" pitchFamily="18" charset="0"/>
                  </a:rPr>
                  <a:t>Playback Volume (ten thousand)</a:t>
                </a:r>
                <a:endParaRPr lang="en-US" altLang="zh-CN" sz="160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0122539429808995"/>
              <c:y val="0.11046063893517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  <c:crossAx val="84014073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a0960647-7312-4435-8bfb-cc4afb86288a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A7199"/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75C5E5"/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0387187078410345"/>
                  <c:y val="-0.040755530147457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dirty="0"/>
                      <a:t>Used: </a:t>
                    </a:r>
                    <a:r>
                      <a:rPr lang="en-US" dirty="0"/>
                      <a:t>48%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408256704824"/>
                      <c:h val="0.26316092480104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261634958887535"/>
                  <c:y val="-0.016908667289587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/>
                      <a:t>Unused</a:t>
                    </a:r>
                    <a:endParaRPr lang="en-US" altLang="zh-CN"/>
                  </a:p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/>
                      <a:t>52%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Used</c:v>
                </c:pt>
                <c:pt idx="1">
                  <c:v>Unused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50887163848073"/>
          <c:y val="0.8839907192575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9133795-23be-4fc0-a6f8-343fc9c17598}"/>
      </c:ext>
    </c:extLst>
  </c:chart>
  <c:spPr>
    <a:solidFill>
      <a:schemeClr val="bg1">
        <a:alpha val="23000"/>
      </a:schemeClr>
    </a:solidFill>
    <a:ln>
      <a:noFill/>
    </a:ln>
    <a:effectLst/>
  </c:spPr>
  <c:txPr>
    <a:bodyPr/>
    <a:lstStyle/>
    <a:p>
      <a:pPr>
        <a:defRPr lang="zh-CN" sz="2000">
          <a:latin typeface="Times New Roman" panose="02020603050405020304" pitchFamily="18" charset="0"/>
          <a:cs typeface="Times New Roman" panose="02020603050405020304" pitchFamily="18" charset="0"/>
        </a:defRPr>
      </a:pPr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Proportion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2CA5D8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0268283455975871"/>
                  <c:y val="0.047332713086135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Impartiality </a:t>
                    </a:r>
                    <a:endParaRPr lang="en-US" altLang="zh-CN" sz="20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30.35%</a:t>
                    </a:r>
                    <a:endParaRPr lang="en-US" altLang="zh-CN" sz="20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zh-CN"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449882347859"/>
                      <c:h val="0.357104030526491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88756166269131"/>
                  <c:y val="-0.19830783706311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Interesting </a:t>
                    </a:r>
                    <a:endParaRPr lang="en-US" altLang="zh-CN" sz="20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46.3%</a:t>
                    </a:r>
                    <a:endParaRPr lang="en-US" altLang="zh-CN" sz="20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zh-CN"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40460612516"/>
                      <c:h val="0.26047852835417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0366020597014412"/>
                  <c:y val="0.010376097981140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zh-CN"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63fbd18-3a99-491f-b936-8e561d79c4e1}" type="CATEGORYNAME">
                      <a:t>[CATEGORY NAME]</a:t>
                    </a:fld>
                    <a:r>
                      <a:t>,</a:t>
                    </a:r>
                    <a:fld id="{cb59cc25-4460-4848-aab5-c6391bd82fd3}" type="VALUE">
                      <a:t>[VALUE]</a:t>
                    </a:fld>
                    <a:endParaRPr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zh-CN"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777609395438"/>
                      <c:h val="0.3291257175725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Impartiality</c:v>
                </c:pt>
                <c:pt idx="1">
                  <c:v>Interestingness</c:v>
                </c:pt>
                <c:pt idx="2">
                  <c:v>Both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0.3035</c:v>
                </c:pt>
                <c:pt idx="1">
                  <c:v>0.463</c:v>
                </c:pt>
                <c:pt idx="2" c:formatCode="0%">
                  <c:v>0.2335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7016136682876"/>
          <c:y val="0.817932038056715"/>
          <c:w val="0.725967726634248"/>
          <c:h val="0.088097719186824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244f4c8-d492-458a-ab20-02d1d6bd09e1}"/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FB5F8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63422818791946"/>
                  <c:y val="-0.056583242655059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Used 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54.55%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543624161074"/>
                      <c:h val="0.307660671904586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44966310838662"/>
                  <c:y val="0.03699656422163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Unused 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  <a:p>
                    <a:pPr>
                      <a:defRPr lang="zh-CN" sz="2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45.45%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013422818792"/>
                      <c:h val="0.3164309031556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Used</c:v>
                </c:pt>
                <c:pt idx="1">
                  <c:v>Unused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0.5455</c:v>
                </c:pt>
                <c:pt idx="1">
                  <c:v>0.4545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336125350103"/>
          <c:y val="0.783111735624995"/>
          <c:w val="0.618585055223802"/>
          <c:h val="0.07344991560494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953e518-368a-4ebf-9fe5-47114c0d77cb}"/>
      </c:ext>
    </c:extLst>
  </c:chart>
  <c:spPr>
    <a:noFill/>
    <a:ln>
      <a:noFill/>
    </a:ln>
    <a:effectLst/>
  </c:spPr>
  <c:txPr>
    <a:bodyPr/>
    <a:lstStyle/>
    <a:p>
      <a:pPr>
        <a:defRPr lang="zh-CN" sz="2000">
          <a:latin typeface="Times New Roman" panose="02020603050405020304" pitchFamily="18" charset="0"/>
          <a:cs typeface="Times New Roman" panose="02020603050405020304" pitchFamily="18" charset="0"/>
        </a:defRPr>
      </a:pPr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FB5F8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11533319241135"/>
                  <c:y val="0.094592376170606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en-US" altLang="zh-CN" sz="1600" b="0" i="0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sz="1400" b="0" i="0" u="none" strike="noStrike" kern="12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Used </a:t>
                    </a:r>
                    <a:endParaRPr lang="en-US" altLang="zh-CN" sz="1400" b="0" i="0" u="none" strike="noStrike" kern="1200" baseline="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  <a:p>
                    <a:pPr>
                      <a:defRPr lang="en-US" altLang="zh-CN" sz="1600" b="0" i="0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sz="1400" b="0" i="0" u="none" strike="noStrike" kern="12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13.33%</a:t>
                    </a:r>
                    <a:endParaRPr lang="en-US" altLang="zh-CN" sz="1400" b="0" i="0" u="none" strike="noStrike" kern="1200" baseline="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altLang="zh-CN" sz="1600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785234899329"/>
                      <c:h val="0.25107742924952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16976695027215"/>
                  <c:y val="-0.33572901047869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en-US" altLang="zh-CN" sz="20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sz="2000" b="0" i="0" u="none" strike="noStrike" kern="12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Unused </a:t>
                    </a:r>
                    <a:endParaRPr lang="en-US" altLang="zh-CN" sz="2000" b="0" i="0" u="none" strike="noStrike" kern="1200" baseline="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  <a:p>
                    <a:pPr>
                      <a:defRPr lang="en-US" altLang="zh-CN" sz="20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altLang="zh-CN" sz="2000" b="0" i="0" u="none" strike="noStrike" kern="12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86.67%</a:t>
                    </a:r>
                    <a:endParaRPr lang="en-US" altLang="zh-CN" sz="2000" b="0" i="0" u="none" strike="noStrike" kern="1200" baseline="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altLang="zh-CN" sz="20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013422818792"/>
                      <c:h val="0.29902067464635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altLang="zh-CN"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Used</c:v>
                </c:pt>
                <c:pt idx="1">
                  <c:v>Unused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0.1333</c:v>
                </c:pt>
                <c:pt idx="1">
                  <c:v>0.8667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0371769803942"/>
          <c:y val="0.791816849879619"/>
          <c:w val="0.725967726634248"/>
          <c:h val="0.0880977191868244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n-US" altLang="zh-CN"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a1a2311-6eac-41d6-88bb-bdbc9f937bae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A719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FB5F8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40804312212651"/>
                  <c:y val="0.085887261915981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en-US" altLang="zh-CN" sz="20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/>
                      <a:t>Used </a:t>
                    </a:r>
                    <a:endParaRPr lang="en-US"/>
                  </a:p>
                  <a:p>
                    <a:pPr>
                      <a:defRPr lang="en-US" altLang="zh-CN" sz="20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/>
                      <a:t>42.11%</a:t>
                    </a:r>
                    <a:endParaRPr lang="en-US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en-US" altLang="zh-CN" sz="20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543624161074"/>
                      <c:h val="0.364243914559646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235754637213972"/>
                  <c:y val="-0.1050433113706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en-US" altLang="zh-CN" sz="20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/>
                      <a:t>Unused </a:t>
                    </a:r>
                    <a:endParaRPr lang="en-US"/>
                  </a:p>
                  <a:p>
                    <a:pPr>
                      <a:defRPr lang="en-US" altLang="zh-CN" sz="2000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/>
                      <a:t>57.89%</a:t>
                    </a:r>
                    <a:endParaRPr lang="en-US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en-US" altLang="zh-CN" sz="20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926174496644"/>
                      <c:h val="0.37736670293797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en-US" altLang="zh-CN" sz="20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Used</c:v>
                </c:pt>
                <c:pt idx="1">
                  <c:v>Unused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0.4211</c:v>
                </c:pt>
                <c:pt idx="1">
                  <c:v>0.5789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7016136682876"/>
          <c:y val="0.817932038056715"/>
          <c:w val="0.725967726634248"/>
          <c:h val="0.0880977191868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altLang="zh-CN"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230b30f-83c5-4e18-8a17-bc3deac4515a}"/>
      </c:ext>
    </c:extLst>
  </c:chart>
  <c:spPr>
    <a:noFill/>
    <a:ln>
      <a:noFill/>
    </a:ln>
    <a:effectLst/>
  </c:spPr>
  <c:txPr>
    <a:bodyPr/>
    <a:lstStyle/>
    <a:p>
      <a:pPr>
        <a:defRPr lang="en-US" altLang="zh-CN" sz="2000" b="0" i="0" u="none" strike="noStrike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bg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0.5628</cdr:x>
      <cdr:y>0.44764</cdr:y>
    </cdr:from>
    <cdr:to>
      <cdr:x>0.7598</cdr:x>
      <cdr:y>0.57106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2612348" y="1555087"/>
          <a:ext cx="914400" cy="428744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vert="horz" wrap="square" lIns="45720" tIns="45720" rIns="45720" bIns="45720" rtlCol="0" anchor="t" anchorCtr="0">
          <a:normAutofit/>
        </a:bodyPr>
        <a:lstStyle/>
        <a:p>
          <a:r>
            <a:rPr lang="en-US" altLang="zh-CN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86</a:t>
          </a:r>
          <a:endParaRPr lang="zh-CN" altLang="en-US" sz="24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C6D48-C029-4E0B-B554-9B76750D4AB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B99D8-359A-4420-AF59-96A19C9A1F6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B99D8-359A-4420-AF59-96A19C9A1F6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46683" y="1447241"/>
            <a:ext cx="9898633" cy="222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 panose="020B0704020202020204"/>
                <a:cs typeface="Arial" panose="020B0704020202020204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313131"/>
                </a:solidFill>
                <a:latin typeface="Arial" panose="020B0704020202020204"/>
                <a:cs typeface="Arial" panose="020B07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 panose="020B0704020202020204"/>
                <a:cs typeface="Arial" panose="020B0704020202020204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313131"/>
                </a:solidFill>
                <a:latin typeface="Arial" panose="020B0704020202020204"/>
                <a:cs typeface="Arial" panose="020B07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 panose="020B0704020202020204"/>
                <a:cs typeface="Arial" panose="020B0704020202020204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313131"/>
                </a:solidFill>
                <a:latin typeface="Arial" panose="020B0704020202020204"/>
                <a:cs typeface="Arial" panose="020B07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 panose="020B0704020202020204"/>
                <a:cs typeface="Arial" panose="020B0704020202020204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E7E7E"/>
                </a:solidFill>
                <a:latin typeface="Arial" panose="020B0704020202020204"/>
                <a:cs typeface="Arial" panose="020B0704020202020204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387599"/>
            <a:ext cx="12192000" cy="44703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3833" y="384174"/>
            <a:ext cx="10384332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313131"/>
                </a:solidFill>
                <a:latin typeface="Arial" panose="020B0704020202020204"/>
                <a:cs typeface="Arial" panose="020B07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6140" y="2025142"/>
            <a:ext cx="11459718" cy="408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24767" y="6524456"/>
            <a:ext cx="2470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E7E7E"/>
                </a:solidFill>
                <a:latin typeface="Arial" panose="020B0704020202020204"/>
                <a:cs typeface="Arial" panose="020B0704020202020204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7" Type="http://schemas.openxmlformats.org/officeDocument/2006/relationships/slideLayout" Target="../slideLayouts/slideLayout2.xml"/><Relationship Id="rId36" Type="http://schemas.openxmlformats.org/officeDocument/2006/relationships/image" Target="../media/image40.png"/><Relationship Id="rId35" Type="http://schemas.openxmlformats.org/officeDocument/2006/relationships/image" Target="../media/image39.png"/><Relationship Id="rId34" Type="http://schemas.openxmlformats.org/officeDocument/2006/relationships/image" Target="../media/image38.png"/><Relationship Id="rId33" Type="http://schemas.openxmlformats.org/officeDocument/2006/relationships/image" Target="../media/image37.png"/><Relationship Id="rId32" Type="http://schemas.openxmlformats.org/officeDocument/2006/relationships/image" Target="../media/image36.png"/><Relationship Id="rId31" Type="http://schemas.openxmlformats.org/officeDocument/2006/relationships/image" Target="../media/image35.png"/><Relationship Id="rId30" Type="http://schemas.openxmlformats.org/officeDocument/2006/relationships/image" Target="../media/image34.png"/><Relationship Id="rId3" Type="http://schemas.openxmlformats.org/officeDocument/2006/relationships/image" Target="../media/image7.png"/><Relationship Id="rId29" Type="http://schemas.openxmlformats.org/officeDocument/2006/relationships/image" Target="../media/image33.png"/><Relationship Id="rId28" Type="http://schemas.openxmlformats.org/officeDocument/2006/relationships/image" Target="../media/image32.png"/><Relationship Id="rId27" Type="http://schemas.openxmlformats.org/officeDocument/2006/relationships/image" Target="../media/image31.png"/><Relationship Id="rId26" Type="http://schemas.openxmlformats.org/officeDocument/2006/relationships/image" Target="../media/image30.png"/><Relationship Id="rId25" Type="http://schemas.openxmlformats.org/officeDocument/2006/relationships/image" Target="../media/image29.png"/><Relationship Id="rId24" Type="http://schemas.openxmlformats.org/officeDocument/2006/relationships/image" Target="../media/image28.png"/><Relationship Id="rId23" Type="http://schemas.openxmlformats.org/officeDocument/2006/relationships/image" Target="../media/image27.png"/><Relationship Id="rId22" Type="http://schemas.openxmlformats.org/officeDocument/2006/relationships/image" Target="../media/image26.png"/><Relationship Id="rId21" Type="http://schemas.openxmlformats.org/officeDocument/2006/relationships/image" Target="../media/image25.png"/><Relationship Id="rId20" Type="http://schemas.openxmlformats.org/officeDocument/2006/relationships/image" Target="../media/image24.png"/><Relationship Id="rId2" Type="http://schemas.openxmlformats.org/officeDocument/2006/relationships/image" Target="../media/image6.png"/><Relationship Id="rId19" Type="http://schemas.openxmlformats.org/officeDocument/2006/relationships/image" Target="../media/image23.png"/><Relationship Id="rId18" Type="http://schemas.openxmlformats.org/officeDocument/2006/relationships/image" Target="../media/image22.png"/><Relationship Id="rId17" Type="http://schemas.openxmlformats.org/officeDocument/2006/relationships/image" Target="../media/image21.png"/><Relationship Id="rId16" Type="http://schemas.openxmlformats.org/officeDocument/2006/relationships/image" Target="../media/image20.png"/><Relationship Id="rId15" Type="http://schemas.openxmlformats.org/officeDocument/2006/relationships/image" Target="../media/image19.png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png"/><Relationship Id="rId8" Type="http://schemas.openxmlformats.org/officeDocument/2006/relationships/image" Target="../media/image47.png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0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50.png"/><Relationship Id="rId10" Type="http://schemas.openxmlformats.org/officeDocument/2006/relationships/image" Target="../media/image49.png"/><Relationship Id="rId1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40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6.png"/><Relationship Id="rId3" Type="http://schemas.openxmlformats.org/officeDocument/2006/relationships/image" Target="../media/image40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png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40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5.png"/><Relationship Id="rId2" Type="http://schemas.openxmlformats.org/officeDocument/2006/relationships/image" Target="../media/image58.png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0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tags" Target="../tags/tag1.xml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chart" Target="../charts/chart8.xml"/><Relationship Id="rId1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tags" Target="../tags/tag4.xml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chart" Target="../charts/chart11.xml"/><Relationship Id="rId1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tags" Target="../tags/tag7.xml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chart" Target="../charts/chart13.xml"/><Relationship Id="rId1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image" Target="../media/image5.png"/><Relationship Id="rId5" Type="http://schemas.openxmlformats.org/officeDocument/2006/relationships/tags" Target="../tags/tag10.xml"/><Relationship Id="rId4" Type="http://schemas.openxmlformats.org/officeDocument/2006/relationships/image" Target="../media/image75.png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chart" Target="../charts/char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1" Type="http://schemas.openxmlformats.org/officeDocument/2006/relationships/chart" Target="../charts/chart15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Relationship Id="rId3" Type="http://schemas.openxmlformats.org/officeDocument/2006/relationships/image" Target="../media/image76.jpeg"/><Relationship Id="rId2" Type="http://schemas.openxmlformats.org/officeDocument/2006/relationships/image" Target="../media/image40.pn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0.png"/><Relationship Id="rId3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chart" Target="../charts/chart16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7.png"/><Relationship Id="rId8" Type="http://schemas.openxmlformats.org/officeDocument/2006/relationships/image" Target="../media/image86.png"/><Relationship Id="rId7" Type="http://schemas.openxmlformats.org/officeDocument/2006/relationships/image" Target="../media/image85.png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3" Type="http://schemas.openxmlformats.org/officeDocument/2006/relationships/image" Target="../media/image81.png"/><Relationship Id="rId2" Type="http://schemas.openxmlformats.org/officeDocument/2006/relationships/image" Target="../media/image5.png"/><Relationship Id="rId11" Type="http://schemas.openxmlformats.org/officeDocument/2006/relationships/slideLayout" Target="../slideLayouts/slideLayout2.xml"/><Relationship Id="rId10" Type="http://schemas.microsoft.com/office/2007/relationships/hdphoto" Target="../media/image88.wdp"/><Relationship Id="rId1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93.jpeg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Relationship Id="rId3" Type="http://schemas.openxmlformats.org/officeDocument/2006/relationships/image" Target="../media/image89.jpeg"/><Relationship Id="rId2" Type="http://schemas.openxmlformats.org/officeDocument/2006/relationships/image" Target="../media/image5.png"/><Relationship Id="rId1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3" Type="http://schemas.openxmlformats.org/officeDocument/2006/relationships/notesSlide" Target="../notesSlides/notesSlide5.xml"/><Relationship Id="rId32" Type="http://schemas.openxmlformats.org/officeDocument/2006/relationships/slideLayout" Target="../slideLayouts/slideLayout2.xml"/><Relationship Id="rId31" Type="http://schemas.openxmlformats.org/officeDocument/2006/relationships/image" Target="../media/image39.png"/><Relationship Id="rId30" Type="http://schemas.openxmlformats.org/officeDocument/2006/relationships/image" Target="../media/image38.png"/><Relationship Id="rId3" Type="http://schemas.openxmlformats.org/officeDocument/2006/relationships/image" Target="../media/image5.png"/><Relationship Id="rId29" Type="http://schemas.openxmlformats.org/officeDocument/2006/relationships/image" Target="../media/image37.png"/><Relationship Id="rId28" Type="http://schemas.openxmlformats.org/officeDocument/2006/relationships/image" Target="../media/image36.png"/><Relationship Id="rId27" Type="http://schemas.openxmlformats.org/officeDocument/2006/relationships/image" Target="../media/image35.png"/><Relationship Id="rId26" Type="http://schemas.openxmlformats.org/officeDocument/2006/relationships/image" Target="../media/image34.png"/><Relationship Id="rId25" Type="http://schemas.openxmlformats.org/officeDocument/2006/relationships/image" Target="../media/image33.png"/><Relationship Id="rId24" Type="http://schemas.openxmlformats.org/officeDocument/2006/relationships/image" Target="../media/image32.png"/><Relationship Id="rId23" Type="http://schemas.openxmlformats.org/officeDocument/2006/relationships/image" Target="../media/image31.png"/><Relationship Id="rId22" Type="http://schemas.openxmlformats.org/officeDocument/2006/relationships/image" Target="../media/image30.png"/><Relationship Id="rId21" Type="http://schemas.openxmlformats.org/officeDocument/2006/relationships/image" Target="../media/image29.png"/><Relationship Id="rId20" Type="http://schemas.openxmlformats.org/officeDocument/2006/relationships/image" Target="../media/image28.png"/><Relationship Id="rId2" Type="http://schemas.openxmlformats.org/officeDocument/2006/relationships/image" Target="../media/image40.png"/><Relationship Id="rId19" Type="http://schemas.openxmlformats.org/officeDocument/2006/relationships/image" Target="../media/image27.png"/><Relationship Id="rId18" Type="http://schemas.openxmlformats.org/officeDocument/2006/relationships/image" Target="../media/image26.png"/><Relationship Id="rId17" Type="http://schemas.openxmlformats.org/officeDocument/2006/relationships/image" Target="../media/image25.png"/><Relationship Id="rId16" Type="http://schemas.openxmlformats.org/officeDocument/2006/relationships/image" Target="../media/image24.png"/><Relationship Id="rId15" Type="http://schemas.openxmlformats.org/officeDocument/2006/relationships/image" Target="../media/image23.png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18.png"/><Relationship Id="rId1" Type="http://schemas.openxmlformats.org/officeDocument/2006/relationships/chart" Target="../charts/chart17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png"/><Relationship Id="rId8" Type="http://schemas.openxmlformats.org/officeDocument/2006/relationships/image" Target="../media/image97.png"/><Relationship Id="rId7" Type="http://schemas.openxmlformats.org/officeDocument/2006/relationships/image" Target="../media/image96.png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40.png"/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0" Type="http://schemas.openxmlformats.org/officeDocument/2006/relationships/slideLayout" Target="../slideLayouts/slideLayout2.xml"/><Relationship Id="rId1" Type="http://schemas.openxmlformats.org/officeDocument/2006/relationships/chart" Target="../charts/chart18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3" Type="http://schemas.openxmlformats.org/officeDocument/2006/relationships/slideLayout" Target="../slideLayouts/slideLayout2.xml"/><Relationship Id="rId32" Type="http://schemas.openxmlformats.org/officeDocument/2006/relationships/image" Target="../media/image101.png"/><Relationship Id="rId31" Type="http://schemas.openxmlformats.org/officeDocument/2006/relationships/image" Target="../media/image100.png"/><Relationship Id="rId30" Type="http://schemas.openxmlformats.org/officeDocument/2006/relationships/image" Target="../media/image99.png"/><Relationship Id="rId3" Type="http://schemas.openxmlformats.org/officeDocument/2006/relationships/image" Target="../media/image14.png"/><Relationship Id="rId29" Type="http://schemas.openxmlformats.org/officeDocument/2006/relationships/image" Target="../media/image40.png"/><Relationship Id="rId28" Type="http://schemas.openxmlformats.org/officeDocument/2006/relationships/image" Target="../media/image39.png"/><Relationship Id="rId27" Type="http://schemas.openxmlformats.org/officeDocument/2006/relationships/image" Target="../media/image38.png"/><Relationship Id="rId26" Type="http://schemas.openxmlformats.org/officeDocument/2006/relationships/image" Target="../media/image37.png"/><Relationship Id="rId25" Type="http://schemas.openxmlformats.org/officeDocument/2006/relationships/image" Target="../media/image36.png"/><Relationship Id="rId24" Type="http://schemas.openxmlformats.org/officeDocument/2006/relationships/image" Target="../media/image35.png"/><Relationship Id="rId23" Type="http://schemas.openxmlformats.org/officeDocument/2006/relationships/image" Target="../media/image34.png"/><Relationship Id="rId22" Type="http://schemas.openxmlformats.org/officeDocument/2006/relationships/image" Target="../media/image33.png"/><Relationship Id="rId21" Type="http://schemas.openxmlformats.org/officeDocument/2006/relationships/image" Target="../media/image32.png"/><Relationship Id="rId20" Type="http://schemas.openxmlformats.org/officeDocument/2006/relationships/image" Target="../media/image31.png"/><Relationship Id="rId2" Type="http://schemas.openxmlformats.org/officeDocument/2006/relationships/image" Target="../media/image13.png"/><Relationship Id="rId19" Type="http://schemas.openxmlformats.org/officeDocument/2006/relationships/image" Target="../media/image30.png"/><Relationship Id="rId18" Type="http://schemas.openxmlformats.org/officeDocument/2006/relationships/image" Target="../media/image29.png"/><Relationship Id="rId17" Type="http://schemas.openxmlformats.org/officeDocument/2006/relationships/image" Target="../media/image28.png"/><Relationship Id="rId16" Type="http://schemas.openxmlformats.org/officeDocument/2006/relationships/image" Target="../media/image27.png"/><Relationship Id="rId15" Type="http://schemas.openxmlformats.org/officeDocument/2006/relationships/image" Target="../media/image26.png"/><Relationship Id="rId14" Type="http://schemas.openxmlformats.org/officeDocument/2006/relationships/image" Target="../media/image25.png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1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40.png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image" Target="../media/image2.png"/><Relationship Id="rId1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9200" y="914400"/>
            <a:ext cx="6925310" cy="3472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40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Exploring the Efficacy of Different Discursive Strategies of</a:t>
            </a:r>
            <a:r>
              <a:rPr lang="en-US" sz="40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sz="40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Marketing </a:t>
            </a:r>
            <a:endParaRPr sz="4000" b="1" dirty="0">
              <a:solidFill>
                <a:schemeClr val="bg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40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of Bilibili Food Vloggers</a:t>
            </a:r>
            <a:endParaRPr sz="4000" b="1" dirty="0">
              <a:solidFill>
                <a:schemeClr val="bg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10110" y="6524456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</a:fld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43800" y="4876800"/>
            <a:ext cx="2257425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2700" marR="5080" algn="l">
              <a:lnSpc>
                <a:spcPct val="140000"/>
              </a:lnSpc>
              <a:spcBef>
                <a:spcPts val="100"/>
              </a:spcBef>
              <a:buClrTx/>
              <a:buSzTx/>
              <a:buNone/>
            </a:pP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Group3</a:t>
            </a:r>
            <a:endParaRPr lang="en-US" sz="2800" b="1" dirty="0">
              <a:solidFill>
                <a:schemeClr val="bg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86600" y="5715000"/>
            <a:ext cx="32613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November</a:t>
            </a:r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sz="24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202</a:t>
            </a:r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6</a:t>
            </a:r>
            <a:endParaRPr lang="en-US" sz="2400" b="1" spc="-5" dirty="0">
              <a:solidFill>
                <a:schemeClr val="bg1"/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4"/>
          <p:cNvSpPr/>
          <p:nvPr/>
        </p:nvSpPr>
        <p:spPr>
          <a:xfrm>
            <a:off x="5893307" y="3988298"/>
            <a:ext cx="6161616" cy="198881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4"/>
          <p:cNvSpPr/>
          <p:nvPr/>
        </p:nvSpPr>
        <p:spPr>
          <a:xfrm>
            <a:off x="5896975" y="1891965"/>
            <a:ext cx="6148146" cy="198881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2" name="object 2"/>
          <p:cNvGrpSpPr/>
          <p:nvPr/>
        </p:nvGrpSpPr>
        <p:grpSpPr>
          <a:xfrm>
            <a:off x="1940051" y="1840992"/>
            <a:ext cx="2203704" cy="1620139"/>
            <a:chOff x="1940051" y="1840992"/>
            <a:chExt cx="2203704" cy="1620139"/>
          </a:xfrm>
        </p:grpSpPr>
        <p:sp>
          <p:nvSpPr>
            <p:cNvPr id="3" name="object 3"/>
            <p:cNvSpPr/>
            <p:nvPr/>
          </p:nvSpPr>
          <p:spPr>
            <a:xfrm>
              <a:off x="1940051" y="1840992"/>
              <a:ext cx="2203704" cy="16201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144801" y="2046350"/>
              <a:ext cx="1808480" cy="1224280"/>
            </a:xfrm>
            <a:custGeom>
              <a:avLst/>
              <a:gdLst/>
              <a:ahLst/>
              <a:cxnLst/>
              <a:rect l="l" t="t" r="r" b="b"/>
              <a:pathLst>
                <a:path w="1808479" h="1224279">
                  <a:moveTo>
                    <a:pt x="1514995" y="540397"/>
                  </a:moveTo>
                  <a:lnTo>
                    <a:pt x="1511401" y="494157"/>
                  </a:lnTo>
                  <a:lnTo>
                    <a:pt x="1483017" y="438785"/>
                  </a:lnTo>
                  <a:lnTo>
                    <a:pt x="1432534" y="400939"/>
                  </a:lnTo>
                  <a:lnTo>
                    <a:pt x="1456880" y="359918"/>
                  </a:lnTo>
                  <a:lnTo>
                    <a:pt x="1466621" y="315582"/>
                  </a:lnTo>
                  <a:lnTo>
                    <a:pt x="1462100" y="271322"/>
                  </a:lnTo>
                  <a:lnTo>
                    <a:pt x="1443672" y="230492"/>
                  </a:lnTo>
                  <a:lnTo>
                    <a:pt x="1411706" y="196469"/>
                  </a:lnTo>
                  <a:lnTo>
                    <a:pt x="1381798" y="178879"/>
                  </a:lnTo>
                  <a:lnTo>
                    <a:pt x="1348663" y="168744"/>
                  </a:lnTo>
                  <a:lnTo>
                    <a:pt x="1313738" y="166344"/>
                  </a:lnTo>
                  <a:lnTo>
                    <a:pt x="1278483" y="171958"/>
                  </a:lnTo>
                  <a:lnTo>
                    <a:pt x="1276197" y="169291"/>
                  </a:lnTo>
                  <a:lnTo>
                    <a:pt x="1261389" y="126403"/>
                  </a:lnTo>
                  <a:lnTo>
                    <a:pt x="1238605" y="88658"/>
                  </a:lnTo>
                  <a:lnTo>
                    <a:pt x="1208951" y="56705"/>
                  </a:lnTo>
                  <a:lnTo>
                    <a:pt x="1173556" y="31216"/>
                  </a:lnTo>
                  <a:lnTo>
                    <a:pt x="1133538" y="12827"/>
                  </a:lnTo>
                  <a:lnTo>
                    <a:pt x="1090002" y="2209"/>
                  </a:lnTo>
                  <a:lnTo>
                    <a:pt x="1044092" y="0"/>
                  </a:lnTo>
                  <a:lnTo>
                    <a:pt x="996924" y="6858"/>
                  </a:lnTo>
                  <a:lnTo>
                    <a:pt x="959624" y="19227"/>
                  </a:lnTo>
                  <a:lnTo>
                    <a:pt x="924966" y="37147"/>
                  </a:lnTo>
                  <a:lnTo>
                    <a:pt x="893660" y="60223"/>
                  </a:lnTo>
                  <a:lnTo>
                    <a:pt x="866368" y="88011"/>
                  </a:lnTo>
                  <a:lnTo>
                    <a:pt x="825284" y="62509"/>
                  </a:lnTo>
                  <a:lnTo>
                    <a:pt x="779881" y="48971"/>
                  </a:lnTo>
                  <a:lnTo>
                    <a:pt x="732663" y="47180"/>
                  </a:lnTo>
                  <a:lnTo>
                    <a:pt x="686092" y="56959"/>
                  </a:lnTo>
                  <a:lnTo>
                    <a:pt x="642670" y="78092"/>
                  </a:lnTo>
                  <a:lnTo>
                    <a:pt x="604875" y="110363"/>
                  </a:lnTo>
                  <a:lnTo>
                    <a:pt x="581545" y="142494"/>
                  </a:lnTo>
                  <a:lnTo>
                    <a:pt x="575411" y="154178"/>
                  </a:lnTo>
                  <a:lnTo>
                    <a:pt x="535228" y="129247"/>
                  </a:lnTo>
                  <a:lnTo>
                    <a:pt x="490181" y="118287"/>
                  </a:lnTo>
                  <a:lnTo>
                    <a:pt x="443814" y="121107"/>
                  </a:lnTo>
                  <a:lnTo>
                    <a:pt x="399630" y="137452"/>
                  </a:lnTo>
                  <a:lnTo>
                    <a:pt x="361162" y="167132"/>
                  </a:lnTo>
                  <a:lnTo>
                    <a:pt x="332676" y="209524"/>
                  </a:lnTo>
                  <a:lnTo>
                    <a:pt x="326618" y="225298"/>
                  </a:lnTo>
                  <a:lnTo>
                    <a:pt x="284683" y="210553"/>
                  </a:lnTo>
                  <a:lnTo>
                    <a:pt x="241274" y="207162"/>
                  </a:lnTo>
                  <a:lnTo>
                    <a:pt x="198577" y="214464"/>
                  </a:lnTo>
                  <a:lnTo>
                    <a:pt x="158788" y="231800"/>
                  </a:lnTo>
                  <a:lnTo>
                    <a:pt x="124117" y="258533"/>
                  </a:lnTo>
                  <a:lnTo>
                    <a:pt x="96748" y="294005"/>
                  </a:lnTo>
                  <a:lnTo>
                    <a:pt x="77203" y="347002"/>
                  </a:lnTo>
                  <a:lnTo>
                    <a:pt x="74688" y="374738"/>
                  </a:lnTo>
                  <a:lnTo>
                    <a:pt x="77190" y="402463"/>
                  </a:lnTo>
                  <a:lnTo>
                    <a:pt x="40906" y="436321"/>
                  </a:lnTo>
                  <a:lnTo>
                    <a:pt x="15684" y="476478"/>
                  </a:lnTo>
                  <a:lnTo>
                    <a:pt x="1905" y="520547"/>
                  </a:lnTo>
                  <a:lnTo>
                    <a:pt x="0" y="566166"/>
                  </a:lnTo>
                  <a:lnTo>
                    <a:pt x="10401" y="610958"/>
                  </a:lnTo>
                  <a:lnTo>
                    <a:pt x="33502" y="652526"/>
                  </a:lnTo>
                  <a:lnTo>
                    <a:pt x="38455" y="659130"/>
                  </a:lnTo>
                  <a:lnTo>
                    <a:pt x="43916" y="665353"/>
                  </a:lnTo>
                  <a:lnTo>
                    <a:pt x="49885" y="671195"/>
                  </a:lnTo>
                  <a:lnTo>
                    <a:pt x="40259" y="716407"/>
                  </a:lnTo>
                  <a:lnTo>
                    <a:pt x="40119" y="760857"/>
                  </a:lnTo>
                  <a:lnTo>
                    <a:pt x="48856" y="803465"/>
                  </a:lnTo>
                  <a:lnTo>
                    <a:pt x="65849" y="843102"/>
                  </a:lnTo>
                  <a:lnTo>
                    <a:pt x="90474" y="878624"/>
                  </a:lnTo>
                  <a:lnTo>
                    <a:pt x="122097" y="908951"/>
                  </a:lnTo>
                  <a:lnTo>
                    <a:pt x="160134" y="932929"/>
                  </a:lnTo>
                  <a:lnTo>
                    <a:pt x="203936" y="949452"/>
                  </a:lnTo>
                  <a:lnTo>
                    <a:pt x="263182" y="957541"/>
                  </a:lnTo>
                  <a:lnTo>
                    <a:pt x="293268" y="956043"/>
                  </a:lnTo>
                  <a:lnTo>
                    <a:pt x="323189" y="950849"/>
                  </a:lnTo>
                  <a:lnTo>
                    <a:pt x="344297" y="989761"/>
                  </a:lnTo>
                  <a:lnTo>
                    <a:pt x="373265" y="1021689"/>
                  </a:lnTo>
                  <a:lnTo>
                    <a:pt x="408546" y="1046035"/>
                  </a:lnTo>
                  <a:lnTo>
                    <a:pt x="448589" y="1062139"/>
                  </a:lnTo>
                  <a:lnTo>
                    <a:pt x="491807" y="1069403"/>
                  </a:lnTo>
                  <a:lnTo>
                    <a:pt x="536676" y="1067193"/>
                  </a:lnTo>
                  <a:lnTo>
                    <a:pt x="581634" y="1054862"/>
                  </a:lnTo>
                  <a:lnTo>
                    <a:pt x="630097" y="1028026"/>
                  </a:lnTo>
                  <a:lnTo>
                    <a:pt x="669518" y="989838"/>
                  </a:lnTo>
                  <a:lnTo>
                    <a:pt x="701776" y="1022413"/>
                  </a:lnTo>
                  <a:lnTo>
                    <a:pt x="739190" y="1047153"/>
                  </a:lnTo>
                  <a:lnTo>
                    <a:pt x="780440" y="1063917"/>
                  </a:lnTo>
                  <a:lnTo>
                    <a:pt x="824204" y="1072603"/>
                  </a:lnTo>
                  <a:lnTo>
                    <a:pt x="869149" y="1073048"/>
                  </a:lnTo>
                  <a:lnTo>
                    <a:pt x="913968" y="1065123"/>
                  </a:lnTo>
                  <a:lnTo>
                    <a:pt x="957338" y="1048689"/>
                  </a:lnTo>
                  <a:lnTo>
                    <a:pt x="997940" y="1023620"/>
                  </a:lnTo>
                  <a:lnTo>
                    <a:pt x="1027950" y="996632"/>
                  </a:lnTo>
                  <a:lnTo>
                    <a:pt x="1052741" y="965454"/>
                  </a:lnTo>
                  <a:lnTo>
                    <a:pt x="1071803" y="930859"/>
                  </a:lnTo>
                  <a:lnTo>
                    <a:pt x="1084681" y="893572"/>
                  </a:lnTo>
                  <a:lnTo>
                    <a:pt x="1132814" y="896696"/>
                  </a:lnTo>
                  <a:lnTo>
                    <a:pt x="1179703" y="891628"/>
                  </a:lnTo>
                  <a:lnTo>
                    <a:pt x="1224445" y="879005"/>
                  </a:lnTo>
                  <a:lnTo>
                    <a:pt x="1266164" y="859409"/>
                  </a:lnTo>
                  <a:lnTo>
                    <a:pt x="1303959" y="833462"/>
                  </a:lnTo>
                  <a:lnTo>
                    <a:pt x="1336954" y="801776"/>
                  </a:lnTo>
                  <a:lnTo>
                    <a:pt x="1364259" y="764946"/>
                  </a:lnTo>
                  <a:lnTo>
                    <a:pt x="1384985" y="723582"/>
                  </a:lnTo>
                  <a:lnTo>
                    <a:pt x="1398244" y="678307"/>
                  </a:lnTo>
                  <a:lnTo>
                    <a:pt x="1399260" y="672973"/>
                  </a:lnTo>
                  <a:lnTo>
                    <a:pt x="1443990" y="653567"/>
                  </a:lnTo>
                  <a:lnTo>
                    <a:pt x="1479435" y="623036"/>
                  </a:lnTo>
                  <a:lnTo>
                    <a:pt x="1503730" y="584339"/>
                  </a:lnTo>
                  <a:lnTo>
                    <a:pt x="1514995" y="540397"/>
                  </a:lnTo>
                  <a:close/>
                </a:path>
                <a:path w="1808479" h="1224279">
                  <a:moveTo>
                    <a:pt x="1807883" y="1195489"/>
                  </a:moveTo>
                  <a:lnTo>
                    <a:pt x="1805914" y="1184021"/>
                  </a:lnTo>
                  <a:lnTo>
                    <a:pt x="1799653" y="1174280"/>
                  </a:lnTo>
                  <a:lnTo>
                    <a:pt x="1790458" y="1167879"/>
                  </a:lnTo>
                  <a:lnTo>
                    <a:pt x="1779524" y="1165364"/>
                  </a:lnTo>
                  <a:lnTo>
                    <a:pt x="1768068" y="1167257"/>
                  </a:lnTo>
                  <a:lnTo>
                    <a:pt x="1758315" y="1173530"/>
                  </a:lnTo>
                  <a:lnTo>
                    <a:pt x="1751914" y="1182751"/>
                  </a:lnTo>
                  <a:lnTo>
                    <a:pt x="1749399" y="1193698"/>
                  </a:lnTo>
                  <a:lnTo>
                    <a:pt x="1751304" y="1205103"/>
                  </a:lnTo>
                  <a:lnTo>
                    <a:pt x="1757553" y="1214920"/>
                  </a:lnTo>
                  <a:lnTo>
                    <a:pt x="1766747" y="1221346"/>
                  </a:lnTo>
                  <a:lnTo>
                    <a:pt x="1777682" y="1223848"/>
                  </a:lnTo>
                  <a:lnTo>
                    <a:pt x="1789150" y="1221867"/>
                  </a:lnTo>
                  <a:lnTo>
                    <a:pt x="1798955" y="1215618"/>
                  </a:lnTo>
                  <a:lnTo>
                    <a:pt x="1805381" y="1206423"/>
                  </a:lnTo>
                  <a:lnTo>
                    <a:pt x="1807883" y="11954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707324" y="3083427"/>
              <a:ext cx="116905" cy="116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470912" y="2924050"/>
              <a:ext cx="175383" cy="17538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144813" y="2046343"/>
              <a:ext cx="1515110" cy="1073150"/>
            </a:xfrm>
            <a:custGeom>
              <a:avLst/>
              <a:gdLst/>
              <a:ahLst/>
              <a:cxnLst/>
              <a:rect l="l" t="t" r="r" b="b"/>
              <a:pathLst>
                <a:path w="1515110" h="1073150">
                  <a:moveTo>
                    <a:pt x="1276185" y="169298"/>
                  </a:moveTo>
                  <a:lnTo>
                    <a:pt x="1261388" y="126408"/>
                  </a:lnTo>
                  <a:lnTo>
                    <a:pt x="1238603" y="88661"/>
                  </a:lnTo>
                  <a:lnTo>
                    <a:pt x="1208951" y="56713"/>
                  </a:lnTo>
                  <a:lnTo>
                    <a:pt x="1173553" y="31218"/>
                  </a:lnTo>
                  <a:lnTo>
                    <a:pt x="1133529" y="12830"/>
                  </a:lnTo>
                  <a:lnTo>
                    <a:pt x="1090001" y="2206"/>
                  </a:lnTo>
                  <a:lnTo>
                    <a:pt x="1044088" y="0"/>
                  </a:lnTo>
                  <a:lnTo>
                    <a:pt x="996912" y="6865"/>
                  </a:lnTo>
                  <a:lnTo>
                    <a:pt x="959618" y="19224"/>
                  </a:lnTo>
                  <a:lnTo>
                    <a:pt x="924966" y="37155"/>
                  </a:lnTo>
                  <a:lnTo>
                    <a:pt x="893649" y="60229"/>
                  </a:lnTo>
                  <a:lnTo>
                    <a:pt x="866356" y="88018"/>
                  </a:lnTo>
                  <a:lnTo>
                    <a:pt x="825273" y="62510"/>
                  </a:lnTo>
                  <a:lnTo>
                    <a:pt x="779878" y="48968"/>
                  </a:lnTo>
                  <a:lnTo>
                    <a:pt x="732657" y="47188"/>
                  </a:lnTo>
                  <a:lnTo>
                    <a:pt x="686091" y="56965"/>
                  </a:lnTo>
                  <a:lnTo>
                    <a:pt x="642665" y="78094"/>
                  </a:lnTo>
                  <a:lnTo>
                    <a:pt x="604863" y="110370"/>
                  </a:lnTo>
                  <a:lnTo>
                    <a:pt x="581539" y="142499"/>
                  </a:lnTo>
                  <a:lnTo>
                    <a:pt x="575399" y="154185"/>
                  </a:lnTo>
                  <a:lnTo>
                    <a:pt x="535219" y="129247"/>
                  </a:lnTo>
                  <a:lnTo>
                    <a:pt x="490181" y="118292"/>
                  </a:lnTo>
                  <a:lnTo>
                    <a:pt x="443808" y="121102"/>
                  </a:lnTo>
                  <a:lnTo>
                    <a:pt x="399623" y="137458"/>
                  </a:lnTo>
                  <a:lnTo>
                    <a:pt x="361150" y="167139"/>
                  </a:lnTo>
                  <a:lnTo>
                    <a:pt x="332664" y="209520"/>
                  </a:lnTo>
                  <a:lnTo>
                    <a:pt x="326606" y="225305"/>
                  </a:lnTo>
                  <a:lnTo>
                    <a:pt x="284681" y="210560"/>
                  </a:lnTo>
                  <a:lnTo>
                    <a:pt x="241271" y="207163"/>
                  </a:lnTo>
                  <a:lnTo>
                    <a:pt x="198574" y="214463"/>
                  </a:lnTo>
                  <a:lnTo>
                    <a:pt x="158787" y="231806"/>
                  </a:lnTo>
                  <a:lnTo>
                    <a:pt x="124108" y="258540"/>
                  </a:lnTo>
                  <a:lnTo>
                    <a:pt x="96736" y="294012"/>
                  </a:lnTo>
                  <a:lnTo>
                    <a:pt x="77194" y="347003"/>
                  </a:lnTo>
                  <a:lnTo>
                    <a:pt x="74680" y="374737"/>
                  </a:lnTo>
                  <a:lnTo>
                    <a:pt x="77178" y="402470"/>
                  </a:lnTo>
                  <a:lnTo>
                    <a:pt x="40904" y="436322"/>
                  </a:lnTo>
                  <a:lnTo>
                    <a:pt x="15672" y="476474"/>
                  </a:lnTo>
                  <a:lnTo>
                    <a:pt x="1899" y="520549"/>
                  </a:lnTo>
                  <a:lnTo>
                    <a:pt x="0" y="566169"/>
                  </a:lnTo>
                  <a:lnTo>
                    <a:pt x="10391" y="610956"/>
                  </a:lnTo>
                  <a:lnTo>
                    <a:pt x="33490" y="652533"/>
                  </a:lnTo>
                  <a:lnTo>
                    <a:pt x="38443" y="659137"/>
                  </a:lnTo>
                  <a:lnTo>
                    <a:pt x="43904" y="665360"/>
                  </a:lnTo>
                  <a:lnTo>
                    <a:pt x="49873" y="671202"/>
                  </a:lnTo>
                  <a:lnTo>
                    <a:pt x="40251" y="716403"/>
                  </a:lnTo>
                  <a:lnTo>
                    <a:pt x="40118" y="760864"/>
                  </a:lnTo>
                  <a:lnTo>
                    <a:pt x="48855" y="803469"/>
                  </a:lnTo>
                  <a:lnTo>
                    <a:pt x="65843" y="843097"/>
                  </a:lnTo>
                  <a:lnTo>
                    <a:pt x="90463" y="878629"/>
                  </a:lnTo>
                  <a:lnTo>
                    <a:pt x="122096" y="908946"/>
                  </a:lnTo>
                  <a:lnTo>
                    <a:pt x="160123" y="932930"/>
                  </a:lnTo>
                  <a:lnTo>
                    <a:pt x="203924" y="949459"/>
                  </a:lnTo>
                  <a:lnTo>
                    <a:pt x="263169" y="957540"/>
                  </a:lnTo>
                  <a:lnTo>
                    <a:pt x="293256" y="956050"/>
                  </a:lnTo>
                  <a:lnTo>
                    <a:pt x="323177" y="950856"/>
                  </a:lnTo>
                  <a:lnTo>
                    <a:pt x="344284" y="989762"/>
                  </a:lnTo>
                  <a:lnTo>
                    <a:pt x="373259" y="1021696"/>
                  </a:lnTo>
                  <a:lnTo>
                    <a:pt x="408542" y="1046032"/>
                  </a:lnTo>
                  <a:lnTo>
                    <a:pt x="448577" y="1062144"/>
                  </a:lnTo>
                  <a:lnTo>
                    <a:pt x="491807" y="1069405"/>
                  </a:lnTo>
                  <a:lnTo>
                    <a:pt x="536675" y="1067189"/>
                  </a:lnTo>
                  <a:lnTo>
                    <a:pt x="581622" y="1054869"/>
                  </a:lnTo>
                  <a:lnTo>
                    <a:pt x="630088" y="1028025"/>
                  </a:lnTo>
                  <a:lnTo>
                    <a:pt x="669506" y="989845"/>
                  </a:lnTo>
                  <a:lnTo>
                    <a:pt x="701766" y="1022410"/>
                  </a:lnTo>
                  <a:lnTo>
                    <a:pt x="739181" y="1047148"/>
                  </a:lnTo>
                  <a:lnTo>
                    <a:pt x="780430" y="1063924"/>
                  </a:lnTo>
                  <a:lnTo>
                    <a:pt x="824192" y="1072602"/>
                  </a:lnTo>
                  <a:lnTo>
                    <a:pt x="869144" y="1073047"/>
                  </a:lnTo>
                  <a:lnTo>
                    <a:pt x="913965" y="1065123"/>
                  </a:lnTo>
                  <a:lnTo>
                    <a:pt x="957334" y="1048695"/>
                  </a:lnTo>
                  <a:lnTo>
                    <a:pt x="997928" y="1023627"/>
                  </a:lnTo>
                  <a:lnTo>
                    <a:pt x="1027947" y="996628"/>
                  </a:lnTo>
                  <a:lnTo>
                    <a:pt x="1052728" y="965461"/>
                  </a:lnTo>
                  <a:lnTo>
                    <a:pt x="1071794" y="930866"/>
                  </a:lnTo>
                  <a:lnTo>
                    <a:pt x="1084669" y="893579"/>
                  </a:lnTo>
                  <a:lnTo>
                    <a:pt x="1132809" y="896696"/>
                  </a:lnTo>
                  <a:lnTo>
                    <a:pt x="1179695" y="891634"/>
                  </a:lnTo>
                  <a:lnTo>
                    <a:pt x="1224439" y="879003"/>
                  </a:lnTo>
                  <a:lnTo>
                    <a:pt x="1266154" y="859410"/>
                  </a:lnTo>
                  <a:lnTo>
                    <a:pt x="1303953" y="833463"/>
                  </a:lnTo>
                  <a:lnTo>
                    <a:pt x="1336947" y="801773"/>
                  </a:lnTo>
                  <a:lnTo>
                    <a:pt x="1364250" y="764945"/>
                  </a:lnTo>
                  <a:lnTo>
                    <a:pt x="1384974" y="723590"/>
                  </a:lnTo>
                  <a:lnTo>
                    <a:pt x="1398232" y="678314"/>
                  </a:lnTo>
                  <a:lnTo>
                    <a:pt x="1398613" y="676536"/>
                  </a:lnTo>
                  <a:lnTo>
                    <a:pt x="1398994" y="674758"/>
                  </a:lnTo>
                  <a:lnTo>
                    <a:pt x="1399248" y="672980"/>
                  </a:lnTo>
                  <a:lnTo>
                    <a:pt x="1443987" y="653567"/>
                  </a:lnTo>
                  <a:lnTo>
                    <a:pt x="1479431" y="623040"/>
                  </a:lnTo>
                  <a:lnTo>
                    <a:pt x="1503718" y="584339"/>
                  </a:lnTo>
                  <a:lnTo>
                    <a:pt x="1514991" y="540401"/>
                  </a:lnTo>
                  <a:lnTo>
                    <a:pt x="1511389" y="494164"/>
                  </a:lnTo>
                  <a:lnTo>
                    <a:pt x="1500316" y="464704"/>
                  </a:lnTo>
                  <a:lnTo>
                    <a:pt x="1483004" y="438792"/>
                  </a:lnTo>
                  <a:lnTo>
                    <a:pt x="1460168" y="417262"/>
                  </a:lnTo>
                  <a:lnTo>
                    <a:pt x="1432522" y="400946"/>
                  </a:lnTo>
                  <a:lnTo>
                    <a:pt x="1456873" y="359918"/>
                  </a:lnTo>
                  <a:lnTo>
                    <a:pt x="1466613" y="315586"/>
                  </a:lnTo>
                  <a:lnTo>
                    <a:pt x="1462094" y="271321"/>
                  </a:lnTo>
                  <a:lnTo>
                    <a:pt x="1443669" y="230494"/>
                  </a:lnTo>
                  <a:lnTo>
                    <a:pt x="1411694" y="196476"/>
                  </a:lnTo>
                  <a:lnTo>
                    <a:pt x="1381787" y="178877"/>
                  </a:lnTo>
                  <a:lnTo>
                    <a:pt x="1348654" y="168743"/>
                  </a:lnTo>
                  <a:lnTo>
                    <a:pt x="1313735" y="166348"/>
                  </a:lnTo>
                  <a:lnTo>
                    <a:pt x="1278471" y="171965"/>
                  </a:lnTo>
                  <a:lnTo>
                    <a:pt x="1276185" y="169298"/>
                  </a:lnTo>
                  <a:close/>
                </a:path>
              </a:pathLst>
            </a:custGeom>
            <a:ln w="25400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881506" y="3199008"/>
              <a:ext cx="83879" cy="838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694624" y="3070727"/>
              <a:ext cx="142305" cy="1423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458212" y="2911350"/>
              <a:ext cx="200783" cy="20078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194432" y="2134108"/>
              <a:ext cx="1379855" cy="899160"/>
            </a:xfrm>
            <a:custGeom>
              <a:avLst/>
              <a:gdLst/>
              <a:ahLst/>
              <a:cxnLst/>
              <a:rect l="l" t="t" r="r" b="b"/>
              <a:pathLst>
                <a:path w="1379854" h="899160">
                  <a:moveTo>
                    <a:pt x="1304290" y="359917"/>
                  </a:moveTo>
                  <a:lnTo>
                    <a:pt x="1325883" y="351619"/>
                  </a:lnTo>
                  <a:lnTo>
                    <a:pt x="1345882" y="340391"/>
                  </a:lnTo>
                  <a:lnTo>
                    <a:pt x="1363976" y="326449"/>
                  </a:lnTo>
                  <a:lnTo>
                    <a:pt x="1379855" y="310006"/>
                  </a:lnTo>
                </a:path>
                <a:path w="1379854" h="899160">
                  <a:moveTo>
                    <a:pt x="1308100" y="586358"/>
                  </a:moveTo>
                  <a:lnTo>
                    <a:pt x="1318019" y="585956"/>
                  </a:lnTo>
                  <a:lnTo>
                    <a:pt x="1327927" y="584946"/>
                  </a:lnTo>
                  <a:lnTo>
                    <a:pt x="1337764" y="583340"/>
                  </a:lnTo>
                  <a:lnTo>
                    <a:pt x="1347470" y="581151"/>
                  </a:lnTo>
                </a:path>
                <a:path w="1379854" h="899160">
                  <a:moveTo>
                    <a:pt x="1033526" y="801877"/>
                  </a:moveTo>
                  <a:lnTo>
                    <a:pt x="1036145" y="789947"/>
                  </a:lnTo>
                  <a:lnTo>
                    <a:pt x="1038098" y="777970"/>
                  </a:lnTo>
                  <a:lnTo>
                    <a:pt x="1039383" y="765944"/>
                  </a:lnTo>
                  <a:lnTo>
                    <a:pt x="1040003" y="753871"/>
                  </a:lnTo>
                </a:path>
                <a:path w="1379854" h="899160">
                  <a:moveTo>
                    <a:pt x="592963" y="858519"/>
                  </a:moveTo>
                  <a:lnTo>
                    <a:pt x="598487" y="869041"/>
                  </a:lnTo>
                  <a:lnTo>
                    <a:pt x="604583" y="879252"/>
                  </a:lnTo>
                  <a:lnTo>
                    <a:pt x="611251" y="889130"/>
                  </a:lnTo>
                  <a:lnTo>
                    <a:pt x="618490" y="898651"/>
                  </a:lnTo>
                </a:path>
                <a:path w="1379854" h="899160">
                  <a:moveTo>
                    <a:pt x="316611" y="657097"/>
                  </a:moveTo>
                  <a:lnTo>
                    <a:pt x="288869" y="692884"/>
                  </a:lnTo>
                  <a:lnTo>
                    <a:pt x="270332" y="732712"/>
                  </a:lnTo>
                  <a:lnTo>
                    <a:pt x="261335" y="774955"/>
                  </a:lnTo>
                  <a:lnTo>
                    <a:pt x="262214" y="817983"/>
                  </a:lnTo>
                  <a:lnTo>
                    <a:pt x="273304" y="860170"/>
                  </a:lnTo>
                </a:path>
                <a:path w="1379854" h="899160">
                  <a:moveTo>
                    <a:pt x="0" y="580770"/>
                  </a:moveTo>
                  <a:lnTo>
                    <a:pt x="15515" y="594421"/>
                  </a:lnTo>
                  <a:lnTo>
                    <a:pt x="32591" y="606155"/>
                  </a:lnTo>
                  <a:lnTo>
                    <a:pt x="51024" y="615864"/>
                  </a:lnTo>
                  <a:lnTo>
                    <a:pt x="70612" y="623442"/>
                  </a:lnTo>
                </a:path>
                <a:path w="1379854" h="899160">
                  <a:moveTo>
                    <a:pt x="26035" y="311403"/>
                  </a:moveTo>
                  <a:lnTo>
                    <a:pt x="27634" y="318976"/>
                  </a:lnTo>
                  <a:lnTo>
                    <a:pt x="29591" y="326453"/>
                  </a:lnTo>
                  <a:lnTo>
                    <a:pt x="31928" y="333835"/>
                  </a:lnTo>
                  <a:lnTo>
                    <a:pt x="34671" y="341121"/>
                  </a:lnTo>
                </a:path>
                <a:path w="1379854" h="899160">
                  <a:moveTo>
                    <a:pt x="314452" y="161543"/>
                  </a:moveTo>
                  <a:lnTo>
                    <a:pt x="305690" y="153687"/>
                  </a:lnTo>
                  <a:lnTo>
                    <a:pt x="296370" y="146510"/>
                  </a:lnTo>
                  <a:lnTo>
                    <a:pt x="286502" y="140023"/>
                  </a:lnTo>
                  <a:lnTo>
                    <a:pt x="276098" y="134238"/>
                  </a:lnTo>
                </a:path>
                <a:path w="1379854" h="899160">
                  <a:moveTo>
                    <a:pt x="547243" y="91693"/>
                  </a:moveTo>
                  <a:lnTo>
                    <a:pt x="541958" y="84359"/>
                  </a:lnTo>
                  <a:lnTo>
                    <a:pt x="536209" y="77406"/>
                  </a:lnTo>
                  <a:lnTo>
                    <a:pt x="530008" y="70834"/>
                  </a:lnTo>
                  <a:lnTo>
                    <a:pt x="523367" y="64642"/>
                  </a:lnTo>
                </a:path>
                <a:path w="1379854" h="899160">
                  <a:moveTo>
                    <a:pt x="816737" y="0"/>
                  </a:moveTo>
                  <a:lnTo>
                    <a:pt x="808045" y="11092"/>
                  </a:lnTo>
                  <a:lnTo>
                    <a:pt x="800068" y="22637"/>
                  </a:lnTo>
                  <a:lnTo>
                    <a:pt x="792805" y="34611"/>
                  </a:lnTo>
                  <a:lnTo>
                    <a:pt x="786257" y="46989"/>
                  </a:lnTo>
                </a:path>
                <a:path w="1379854" h="899160">
                  <a:moveTo>
                    <a:pt x="1231645" y="116712"/>
                  </a:moveTo>
                  <a:lnTo>
                    <a:pt x="1230905" y="107805"/>
                  </a:lnTo>
                  <a:lnTo>
                    <a:pt x="1229820" y="98980"/>
                  </a:lnTo>
                  <a:lnTo>
                    <a:pt x="1228377" y="90227"/>
                  </a:lnTo>
                  <a:lnTo>
                    <a:pt x="1226566" y="81533"/>
                  </a:lnTo>
                </a:path>
              </a:pathLst>
            </a:custGeom>
            <a:ln w="25400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063268" y="486057"/>
            <a:ext cx="4065463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800" spc="-5" dirty="0">
                <a:latin typeface="Arial Black" panose="020B0A04020102020204" pitchFamily="34" charset="0"/>
              </a:rPr>
              <a:t>Background</a:t>
            </a:r>
            <a:r>
              <a:rPr lang="en-US" spc="-5" dirty="0">
                <a:latin typeface="Arial Black" panose="020B0A04020102020204" pitchFamily="34" charset="0"/>
              </a:rPr>
              <a:t> </a:t>
            </a:r>
            <a:endParaRPr spc="-5" dirty="0">
              <a:latin typeface="Arial Black" panose="020B0A04020102020204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72098" y="1929637"/>
            <a:ext cx="5022635" cy="3731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5977890" algn="l"/>
              </a:tabLst>
            </a:pPr>
            <a:r>
              <a:rPr lang="en-US" sz="3600" spc="-7" baseline="2000" dirty="0">
                <a:solidFill>
                  <a:srgbClr val="4453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600" b="1" spc="-7" baseline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 era </a:t>
            </a:r>
            <a:r>
              <a:rPr lang="en-US" sz="3600" spc="-7" baseline="2000" dirty="0">
                <a:solidFill>
                  <a:srgbClr val="4453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been witnessing the continuous use of the influence of various vloggers among which </a:t>
            </a:r>
            <a:r>
              <a:rPr lang="en-US" sz="3600" b="1" spc="-7" baseline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 vloggers </a:t>
            </a:r>
            <a:r>
              <a:rPr lang="en-US" sz="3600" spc="-7" baseline="2000" dirty="0">
                <a:solidFill>
                  <a:srgbClr val="4453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might be considered as one of the most prominent groups. </a:t>
            </a:r>
            <a:endParaRPr lang="en-US" sz="3600" spc="-7" baseline="2000" dirty="0">
              <a:solidFill>
                <a:srgbClr val="4453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5977890" algn="l"/>
              </a:tabLst>
            </a:pPr>
            <a:endParaRPr lang="en-US" sz="3600" spc="-7" baseline="2000" dirty="0">
              <a:solidFill>
                <a:srgbClr val="4453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  <a:tabLst>
                <a:tab pos="5977890" algn="l"/>
              </a:tabLst>
            </a:pPr>
            <a:r>
              <a:rPr lang="en-US" sz="3600" spc="-7" baseline="2000" dirty="0">
                <a:solidFill>
                  <a:srgbClr val="4453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a survey, </a:t>
            </a:r>
            <a:r>
              <a:rPr lang="en-US" sz="3600" b="1" spc="-7" baseline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70% </a:t>
            </a:r>
            <a:r>
              <a:rPr lang="en-US" sz="3600" spc="-7" baseline="2000" dirty="0">
                <a:solidFill>
                  <a:srgbClr val="4453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consumers said they would refer to food vloggers' recommendations when choosing a restaurant or food.</a:t>
            </a:r>
            <a:endParaRPr lang="en-US" sz="3600" spc="-7" baseline="2000" dirty="0">
              <a:solidFill>
                <a:srgbClr val="4453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98581" y="5700776"/>
            <a:ext cx="3822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 panose="020B0704020202020204"/>
                <a:cs typeface="Arial" panose="020B0704020202020204"/>
              </a:rPr>
              <a:t>……</a:t>
            </a:r>
            <a:endParaRPr sz="1400">
              <a:latin typeface="Arial" panose="020B0704020202020204"/>
              <a:cs typeface="Arial" panose="020B0704020202020204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0" y="1400555"/>
            <a:ext cx="5893435" cy="5457825"/>
            <a:chOff x="0" y="1400555"/>
            <a:chExt cx="5893435" cy="5457825"/>
          </a:xfrm>
        </p:grpSpPr>
        <p:sp>
          <p:nvSpPr>
            <p:cNvPr id="33" name="object 33"/>
            <p:cNvSpPr/>
            <p:nvPr/>
          </p:nvSpPr>
          <p:spPr>
            <a:xfrm>
              <a:off x="256031" y="2107691"/>
              <a:ext cx="1876044" cy="18562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62521" y="2312542"/>
              <a:ext cx="1478280" cy="1459865"/>
            </a:xfrm>
            <a:custGeom>
              <a:avLst/>
              <a:gdLst/>
              <a:ahLst/>
              <a:cxnLst/>
              <a:rect l="l" t="t" r="r" b="b"/>
              <a:pathLst>
                <a:path w="1478280" h="1459864">
                  <a:moveTo>
                    <a:pt x="1102575" y="381444"/>
                  </a:moveTo>
                  <a:lnTo>
                    <a:pt x="1091222" y="336804"/>
                  </a:lnTo>
                  <a:lnTo>
                    <a:pt x="1068082" y="295402"/>
                  </a:lnTo>
                  <a:lnTo>
                    <a:pt x="1070622" y="289433"/>
                  </a:lnTo>
                  <a:lnTo>
                    <a:pt x="1072654" y="283210"/>
                  </a:lnTo>
                  <a:lnTo>
                    <a:pt x="1074305" y="276987"/>
                  </a:lnTo>
                  <a:lnTo>
                    <a:pt x="1078941" y="232308"/>
                  </a:lnTo>
                  <a:lnTo>
                    <a:pt x="1070114" y="189903"/>
                  </a:lnTo>
                  <a:lnTo>
                    <a:pt x="1049413" y="152603"/>
                  </a:lnTo>
                  <a:lnTo>
                    <a:pt x="1018413" y="123253"/>
                  </a:lnTo>
                  <a:lnTo>
                    <a:pt x="978674" y="104648"/>
                  </a:lnTo>
                  <a:lnTo>
                    <a:pt x="973061" y="83439"/>
                  </a:lnTo>
                  <a:lnTo>
                    <a:pt x="951865" y="45758"/>
                  </a:lnTo>
                  <a:lnTo>
                    <a:pt x="893660" y="5765"/>
                  </a:lnTo>
                  <a:lnTo>
                    <a:pt x="846404" y="431"/>
                  </a:lnTo>
                  <a:lnTo>
                    <a:pt x="800633" y="13652"/>
                  </a:lnTo>
                  <a:lnTo>
                    <a:pt x="761974" y="44958"/>
                  </a:lnTo>
                  <a:lnTo>
                    <a:pt x="753681" y="35001"/>
                  </a:lnTo>
                  <a:lnTo>
                    <a:pt x="744372" y="26098"/>
                  </a:lnTo>
                  <a:lnTo>
                    <a:pt x="734136" y="18351"/>
                  </a:lnTo>
                  <a:lnTo>
                    <a:pt x="723087" y="11811"/>
                  </a:lnTo>
                  <a:lnTo>
                    <a:pt x="680339" y="0"/>
                  </a:lnTo>
                  <a:lnTo>
                    <a:pt x="637971" y="5715"/>
                  </a:lnTo>
                  <a:lnTo>
                    <a:pt x="600773" y="27355"/>
                  </a:lnTo>
                  <a:lnTo>
                    <a:pt x="573570" y="63246"/>
                  </a:lnTo>
                  <a:lnTo>
                    <a:pt x="566293" y="56451"/>
                  </a:lnTo>
                  <a:lnTo>
                    <a:pt x="500621" y="24904"/>
                  </a:lnTo>
                  <a:lnTo>
                    <a:pt x="458533" y="24434"/>
                  </a:lnTo>
                  <a:lnTo>
                    <a:pt x="418668" y="37007"/>
                  </a:lnTo>
                  <a:lnTo>
                    <a:pt x="384048" y="61658"/>
                  </a:lnTo>
                  <a:lnTo>
                    <a:pt x="357720" y="97409"/>
                  </a:lnTo>
                  <a:lnTo>
                    <a:pt x="331787" y="84645"/>
                  </a:lnTo>
                  <a:lnTo>
                    <a:pt x="304342" y="76542"/>
                  </a:lnTo>
                  <a:lnTo>
                    <a:pt x="275983" y="73215"/>
                  </a:lnTo>
                  <a:lnTo>
                    <a:pt x="247281" y="74803"/>
                  </a:lnTo>
                  <a:lnTo>
                    <a:pt x="202666" y="87439"/>
                  </a:lnTo>
                  <a:lnTo>
                    <a:pt x="164185" y="110845"/>
                  </a:lnTo>
                  <a:lnTo>
                    <a:pt x="133235" y="143129"/>
                  </a:lnTo>
                  <a:lnTo>
                    <a:pt x="111213" y="182410"/>
                  </a:lnTo>
                  <a:lnTo>
                    <a:pt x="99542" y="226771"/>
                  </a:lnTo>
                  <a:lnTo>
                    <a:pt x="99618" y="274320"/>
                  </a:lnTo>
                  <a:lnTo>
                    <a:pt x="98691" y="276987"/>
                  </a:lnTo>
                  <a:lnTo>
                    <a:pt x="50012" y="294627"/>
                  </a:lnTo>
                  <a:lnTo>
                    <a:pt x="14312" y="333121"/>
                  </a:lnTo>
                  <a:lnTo>
                    <a:pt x="0" y="376186"/>
                  </a:lnTo>
                  <a:lnTo>
                    <a:pt x="2705" y="420090"/>
                  </a:lnTo>
                  <a:lnTo>
                    <a:pt x="21120" y="459752"/>
                  </a:lnTo>
                  <a:lnTo>
                    <a:pt x="54000" y="490093"/>
                  </a:lnTo>
                  <a:lnTo>
                    <a:pt x="39433" y="510006"/>
                  </a:lnTo>
                  <a:lnTo>
                    <a:pt x="29514" y="532422"/>
                  </a:lnTo>
                  <a:lnTo>
                    <a:pt x="24511" y="556501"/>
                  </a:lnTo>
                  <a:lnTo>
                    <a:pt x="24701" y="581406"/>
                  </a:lnTo>
                  <a:lnTo>
                    <a:pt x="38430" y="624497"/>
                  </a:lnTo>
                  <a:lnTo>
                    <a:pt x="66268" y="657694"/>
                  </a:lnTo>
                  <a:lnTo>
                    <a:pt x="104203" y="677760"/>
                  </a:lnTo>
                  <a:lnTo>
                    <a:pt x="148272" y="681482"/>
                  </a:lnTo>
                  <a:lnTo>
                    <a:pt x="149656" y="684022"/>
                  </a:lnTo>
                  <a:lnTo>
                    <a:pt x="178104" y="722414"/>
                  </a:lnTo>
                  <a:lnTo>
                    <a:pt x="212204" y="751255"/>
                  </a:lnTo>
                  <a:lnTo>
                    <a:pt x="251015" y="771271"/>
                  </a:lnTo>
                  <a:lnTo>
                    <a:pt x="292925" y="782040"/>
                  </a:lnTo>
                  <a:lnTo>
                    <a:pt x="336296" y="783158"/>
                  </a:lnTo>
                  <a:lnTo>
                    <a:pt x="379501" y="774204"/>
                  </a:lnTo>
                  <a:lnTo>
                    <a:pt x="420941" y="754761"/>
                  </a:lnTo>
                  <a:lnTo>
                    <a:pt x="439521" y="778649"/>
                  </a:lnTo>
                  <a:lnTo>
                    <a:pt x="461632" y="798791"/>
                  </a:lnTo>
                  <a:lnTo>
                    <a:pt x="486740" y="814755"/>
                  </a:lnTo>
                  <a:lnTo>
                    <a:pt x="514337" y="826135"/>
                  </a:lnTo>
                  <a:lnTo>
                    <a:pt x="559993" y="833755"/>
                  </a:lnTo>
                  <a:lnTo>
                    <a:pt x="604456" y="828916"/>
                  </a:lnTo>
                  <a:lnTo>
                    <a:pt x="645680" y="812749"/>
                  </a:lnTo>
                  <a:lnTo>
                    <a:pt x="681596" y="786371"/>
                  </a:lnTo>
                  <a:lnTo>
                    <a:pt x="710171" y="750912"/>
                  </a:lnTo>
                  <a:lnTo>
                    <a:pt x="729361" y="707517"/>
                  </a:lnTo>
                  <a:lnTo>
                    <a:pt x="747318" y="717296"/>
                  </a:lnTo>
                  <a:lnTo>
                    <a:pt x="766330" y="724446"/>
                  </a:lnTo>
                  <a:lnTo>
                    <a:pt x="786130" y="728878"/>
                  </a:lnTo>
                  <a:lnTo>
                    <a:pt x="806424" y="730504"/>
                  </a:lnTo>
                  <a:lnTo>
                    <a:pt x="853160" y="723138"/>
                  </a:lnTo>
                  <a:lnTo>
                    <a:pt x="893876" y="701903"/>
                  </a:lnTo>
                  <a:lnTo>
                    <a:pt x="926109" y="669302"/>
                  </a:lnTo>
                  <a:lnTo>
                    <a:pt x="947407" y="627799"/>
                  </a:lnTo>
                  <a:lnTo>
                    <a:pt x="955306" y="579882"/>
                  </a:lnTo>
                  <a:lnTo>
                    <a:pt x="977074" y="575221"/>
                  </a:lnTo>
                  <a:lnTo>
                    <a:pt x="1017841" y="557580"/>
                  </a:lnTo>
                  <a:lnTo>
                    <a:pt x="1069009" y="511009"/>
                  </a:lnTo>
                  <a:lnTo>
                    <a:pt x="1091158" y="470916"/>
                  </a:lnTo>
                  <a:lnTo>
                    <a:pt x="1102448" y="426935"/>
                  </a:lnTo>
                  <a:lnTo>
                    <a:pt x="1102575" y="381444"/>
                  </a:lnTo>
                  <a:close/>
                </a:path>
                <a:path w="1478280" h="1459864">
                  <a:moveTo>
                    <a:pt x="1477911" y="1436243"/>
                  </a:moveTo>
                  <a:lnTo>
                    <a:pt x="1476082" y="1427226"/>
                  </a:lnTo>
                  <a:lnTo>
                    <a:pt x="1471091" y="1419885"/>
                  </a:lnTo>
                  <a:lnTo>
                    <a:pt x="1463713" y="1414945"/>
                  </a:lnTo>
                  <a:lnTo>
                    <a:pt x="1454670" y="1413129"/>
                  </a:lnTo>
                  <a:lnTo>
                    <a:pt x="1445691" y="1414945"/>
                  </a:lnTo>
                  <a:lnTo>
                    <a:pt x="1438351" y="1419885"/>
                  </a:lnTo>
                  <a:lnTo>
                    <a:pt x="1433372" y="1427226"/>
                  </a:lnTo>
                  <a:lnTo>
                    <a:pt x="1431556" y="1436243"/>
                  </a:lnTo>
                  <a:lnTo>
                    <a:pt x="1433372" y="1445272"/>
                  </a:lnTo>
                  <a:lnTo>
                    <a:pt x="1438338" y="1452613"/>
                  </a:lnTo>
                  <a:lnTo>
                    <a:pt x="1445691" y="1457553"/>
                  </a:lnTo>
                  <a:lnTo>
                    <a:pt x="1454670" y="1459357"/>
                  </a:lnTo>
                  <a:lnTo>
                    <a:pt x="1463713" y="1457553"/>
                  </a:lnTo>
                  <a:lnTo>
                    <a:pt x="1471091" y="1452613"/>
                  </a:lnTo>
                  <a:lnTo>
                    <a:pt x="1476082" y="1445272"/>
                  </a:lnTo>
                  <a:lnTo>
                    <a:pt x="1477911" y="1436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682242" y="3488816"/>
              <a:ext cx="92582" cy="9258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439671" y="3217291"/>
              <a:ext cx="138937" cy="13893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62529" y="2312531"/>
              <a:ext cx="1102995" cy="834390"/>
            </a:xfrm>
            <a:custGeom>
              <a:avLst/>
              <a:gdLst/>
              <a:ahLst/>
              <a:cxnLst/>
              <a:rect l="l" t="t" r="r" b="b"/>
              <a:pathLst>
                <a:path w="1102995" h="834389">
                  <a:moveTo>
                    <a:pt x="99610" y="274331"/>
                  </a:moveTo>
                  <a:lnTo>
                    <a:pt x="99536" y="226779"/>
                  </a:lnTo>
                  <a:lnTo>
                    <a:pt x="111212" y="182416"/>
                  </a:lnTo>
                  <a:lnTo>
                    <a:pt x="133232" y="143140"/>
                  </a:lnTo>
                  <a:lnTo>
                    <a:pt x="164188" y="110849"/>
                  </a:lnTo>
                  <a:lnTo>
                    <a:pt x="202671" y="87441"/>
                  </a:lnTo>
                  <a:lnTo>
                    <a:pt x="247273" y="74814"/>
                  </a:lnTo>
                  <a:lnTo>
                    <a:pt x="275983" y="73221"/>
                  </a:lnTo>
                  <a:lnTo>
                    <a:pt x="304345" y="76545"/>
                  </a:lnTo>
                  <a:lnTo>
                    <a:pt x="331782" y="84655"/>
                  </a:lnTo>
                  <a:lnTo>
                    <a:pt x="357712" y="97420"/>
                  </a:lnTo>
                  <a:lnTo>
                    <a:pt x="384043" y="61660"/>
                  </a:lnTo>
                  <a:lnTo>
                    <a:pt x="418660" y="37013"/>
                  </a:lnTo>
                  <a:lnTo>
                    <a:pt x="458531" y="24442"/>
                  </a:lnTo>
                  <a:lnTo>
                    <a:pt x="500623" y="24911"/>
                  </a:lnTo>
                  <a:lnTo>
                    <a:pt x="541901" y="39381"/>
                  </a:lnTo>
                  <a:lnTo>
                    <a:pt x="573562" y="63257"/>
                  </a:lnTo>
                  <a:lnTo>
                    <a:pt x="600771" y="27360"/>
                  </a:lnTo>
                  <a:lnTo>
                    <a:pt x="637967" y="5726"/>
                  </a:lnTo>
                  <a:lnTo>
                    <a:pt x="680339" y="0"/>
                  </a:lnTo>
                  <a:lnTo>
                    <a:pt x="723079" y="11822"/>
                  </a:lnTo>
                  <a:lnTo>
                    <a:pt x="734138" y="18359"/>
                  </a:lnTo>
                  <a:lnTo>
                    <a:pt x="744370" y="26110"/>
                  </a:lnTo>
                  <a:lnTo>
                    <a:pt x="753679" y="35004"/>
                  </a:lnTo>
                  <a:lnTo>
                    <a:pt x="761966" y="44969"/>
                  </a:lnTo>
                  <a:lnTo>
                    <a:pt x="800630" y="13662"/>
                  </a:lnTo>
                  <a:lnTo>
                    <a:pt x="846404" y="440"/>
                  </a:lnTo>
                  <a:lnTo>
                    <a:pt x="893656" y="5768"/>
                  </a:lnTo>
                  <a:lnTo>
                    <a:pt x="936756" y="30110"/>
                  </a:lnTo>
                  <a:lnTo>
                    <a:pt x="951859" y="45759"/>
                  </a:lnTo>
                  <a:lnTo>
                    <a:pt x="964045" y="63670"/>
                  </a:lnTo>
                  <a:lnTo>
                    <a:pt x="973064" y="83438"/>
                  </a:lnTo>
                  <a:lnTo>
                    <a:pt x="978666" y="104659"/>
                  </a:lnTo>
                  <a:lnTo>
                    <a:pt x="1018409" y="123253"/>
                  </a:lnTo>
                  <a:lnTo>
                    <a:pt x="1049416" y="152613"/>
                  </a:lnTo>
                  <a:lnTo>
                    <a:pt x="1070115" y="189909"/>
                  </a:lnTo>
                  <a:lnTo>
                    <a:pt x="1078933" y="232314"/>
                  </a:lnTo>
                  <a:lnTo>
                    <a:pt x="1074297" y="276998"/>
                  </a:lnTo>
                  <a:lnTo>
                    <a:pt x="1072646" y="283221"/>
                  </a:lnTo>
                  <a:lnTo>
                    <a:pt x="1070614" y="289444"/>
                  </a:lnTo>
                  <a:lnTo>
                    <a:pt x="1068074" y="295413"/>
                  </a:lnTo>
                  <a:lnTo>
                    <a:pt x="1091219" y="336811"/>
                  </a:lnTo>
                  <a:lnTo>
                    <a:pt x="1102571" y="381444"/>
                  </a:lnTo>
                  <a:lnTo>
                    <a:pt x="1102444" y="426938"/>
                  </a:lnTo>
                  <a:lnTo>
                    <a:pt x="1091151" y="470918"/>
                  </a:lnTo>
                  <a:lnTo>
                    <a:pt x="1069006" y="511011"/>
                  </a:lnTo>
                  <a:lnTo>
                    <a:pt x="1036324" y="544841"/>
                  </a:lnTo>
                  <a:lnTo>
                    <a:pt x="998002" y="567749"/>
                  </a:lnTo>
                  <a:lnTo>
                    <a:pt x="955298" y="579893"/>
                  </a:lnTo>
                  <a:lnTo>
                    <a:pt x="947402" y="627806"/>
                  </a:lnTo>
                  <a:lnTo>
                    <a:pt x="926110" y="669305"/>
                  </a:lnTo>
                  <a:lnTo>
                    <a:pt x="893879" y="701911"/>
                  </a:lnTo>
                  <a:lnTo>
                    <a:pt x="853163" y="723141"/>
                  </a:lnTo>
                  <a:lnTo>
                    <a:pt x="806416" y="730515"/>
                  </a:lnTo>
                  <a:lnTo>
                    <a:pt x="786124" y="728888"/>
                  </a:lnTo>
                  <a:lnTo>
                    <a:pt x="766332" y="724451"/>
                  </a:lnTo>
                  <a:lnTo>
                    <a:pt x="747316" y="717299"/>
                  </a:lnTo>
                  <a:lnTo>
                    <a:pt x="729353" y="707528"/>
                  </a:lnTo>
                  <a:lnTo>
                    <a:pt x="710173" y="750922"/>
                  </a:lnTo>
                  <a:lnTo>
                    <a:pt x="681598" y="786372"/>
                  </a:lnTo>
                  <a:lnTo>
                    <a:pt x="645677" y="812748"/>
                  </a:lnTo>
                  <a:lnTo>
                    <a:pt x="604459" y="828922"/>
                  </a:lnTo>
                  <a:lnTo>
                    <a:pt x="559993" y="833764"/>
                  </a:lnTo>
                  <a:lnTo>
                    <a:pt x="514329" y="826146"/>
                  </a:lnTo>
                  <a:lnTo>
                    <a:pt x="486740" y="814762"/>
                  </a:lnTo>
                  <a:lnTo>
                    <a:pt x="461625" y="798794"/>
                  </a:lnTo>
                  <a:lnTo>
                    <a:pt x="439514" y="778658"/>
                  </a:lnTo>
                  <a:lnTo>
                    <a:pt x="420933" y="754772"/>
                  </a:lnTo>
                  <a:lnTo>
                    <a:pt x="379501" y="774210"/>
                  </a:lnTo>
                  <a:lnTo>
                    <a:pt x="336288" y="783163"/>
                  </a:lnTo>
                  <a:lnTo>
                    <a:pt x="292918" y="782044"/>
                  </a:lnTo>
                  <a:lnTo>
                    <a:pt x="251014" y="771271"/>
                  </a:lnTo>
                  <a:lnTo>
                    <a:pt x="212202" y="751259"/>
                  </a:lnTo>
                  <a:lnTo>
                    <a:pt x="178105" y="722422"/>
                  </a:lnTo>
                  <a:lnTo>
                    <a:pt x="150347" y="685176"/>
                  </a:lnTo>
                  <a:lnTo>
                    <a:pt x="148264" y="681493"/>
                  </a:lnTo>
                  <a:lnTo>
                    <a:pt x="104198" y="677769"/>
                  </a:lnTo>
                  <a:lnTo>
                    <a:pt x="66262" y="657697"/>
                  </a:lnTo>
                  <a:lnTo>
                    <a:pt x="38434" y="624504"/>
                  </a:lnTo>
                  <a:lnTo>
                    <a:pt x="24693" y="581417"/>
                  </a:lnTo>
                  <a:lnTo>
                    <a:pt x="24508" y="556506"/>
                  </a:lnTo>
                  <a:lnTo>
                    <a:pt x="29508" y="532427"/>
                  </a:lnTo>
                  <a:lnTo>
                    <a:pt x="39425" y="510016"/>
                  </a:lnTo>
                  <a:lnTo>
                    <a:pt x="53992" y="490104"/>
                  </a:lnTo>
                  <a:lnTo>
                    <a:pt x="21120" y="459755"/>
                  </a:lnTo>
                  <a:lnTo>
                    <a:pt x="2697" y="420096"/>
                  </a:lnTo>
                  <a:lnTo>
                    <a:pt x="0" y="376197"/>
                  </a:lnTo>
                  <a:lnTo>
                    <a:pt x="14304" y="333132"/>
                  </a:lnTo>
                  <a:lnTo>
                    <a:pt x="30082" y="311592"/>
                  </a:lnTo>
                  <a:lnTo>
                    <a:pt x="50007" y="294636"/>
                  </a:lnTo>
                  <a:lnTo>
                    <a:pt x="73176" y="282894"/>
                  </a:lnTo>
                  <a:lnTo>
                    <a:pt x="98683" y="276998"/>
                  </a:lnTo>
                  <a:lnTo>
                    <a:pt x="99610" y="274331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881123" y="3712717"/>
              <a:ext cx="72263" cy="7213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669288" y="3475863"/>
              <a:ext cx="118491" cy="11849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426718" y="3204336"/>
              <a:ext cx="164845" cy="16484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17702" y="2354833"/>
              <a:ext cx="1012825" cy="709295"/>
            </a:xfrm>
            <a:custGeom>
              <a:avLst/>
              <a:gdLst/>
              <a:ahLst/>
              <a:cxnLst/>
              <a:rect l="l" t="t" r="r" b="b"/>
              <a:pathLst>
                <a:path w="1012825" h="709294">
                  <a:moveTo>
                    <a:pt x="64693" y="459866"/>
                  </a:moveTo>
                  <a:lnTo>
                    <a:pt x="47807" y="459948"/>
                  </a:lnTo>
                  <a:lnTo>
                    <a:pt x="31208" y="457374"/>
                  </a:lnTo>
                  <a:lnTo>
                    <a:pt x="15178" y="452205"/>
                  </a:lnTo>
                  <a:lnTo>
                    <a:pt x="0" y="444500"/>
                  </a:lnTo>
                </a:path>
                <a:path w="1012825" h="709294">
                  <a:moveTo>
                    <a:pt x="121780" y="628268"/>
                  </a:moveTo>
                  <a:lnTo>
                    <a:pt x="114892" y="630795"/>
                  </a:lnTo>
                  <a:lnTo>
                    <a:pt x="107864" y="632856"/>
                  </a:lnTo>
                  <a:lnTo>
                    <a:pt x="100716" y="634466"/>
                  </a:lnTo>
                  <a:lnTo>
                    <a:pt x="93472" y="635635"/>
                  </a:lnTo>
                </a:path>
                <a:path w="1012825" h="709294">
                  <a:moveTo>
                    <a:pt x="365696" y="709167"/>
                  </a:moveTo>
                  <a:lnTo>
                    <a:pt x="360782" y="701123"/>
                  </a:lnTo>
                  <a:lnTo>
                    <a:pt x="356296" y="692816"/>
                  </a:lnTo>
                  <a:lnTo>
                    <a:pt x="352246" y="684272"/>
                  </a:lnTo>
                  <a:lnTo>
                    <a:pt x="348640" y="675513"/>
                  </a:lnTo>
                </a:path>
                <a:path w="1012825" h="709294">
                  <a:moveTo>
                    <a:pt x="681101" y="625348"/>
                  </a:moveTo>
                  <a:lnTo>
                    <a:pt x="680108" y="634728"/>
                  </a:lnTo>
                  <a:lnTo>
                    <a:pt x="678640" y="644001"/>
                  </a:lnTo>
                  <a:lnTo>
                    <a:pt x="676700" y="653155"/>
                  </a:lnTo>
                  <a:lnTo>
                    <a:pt x="674293" y="662177"/>
                  </a:lnTo>
                </a:path>
                <a:path w="1012825" h="709294">
                  <a:moveTo>
                    <a:pt x="816559" y="397763"/>
                  </a:moveTo>
                  <a:lnTo>
                    <a:pt x="851182" y="421810"/>
                  </a:lnTo>
                  <a:lnTo>
                    <a:pt x="877423" y="454215"/>
                  </a:lnTo>
                  <a:lnTo>
                    <a:pt x="893997" y="492811"/>
                  </a:lnTo>
                  <a:lnTo>
                    <a:pt x="899617" y="535431"/>
                  </a:lnTo>
                </a:path>
                <a:path w="1012825" h="709294">
                  <a:moveTo>
                    <a:pt x="1012393" y="251078"/>
                  </a:moveTo>
                  <a:lnTo>
                    <a:pt x="1005386" y="265584"/>
                  </a:lnTo>
                  <a:lnTo>
                    <a:pt x="996819" y="279114"/>
                  </a:lnTo>
                  <a:lnTo>
                    <a:pt x="986800" y="291548"/>
                  </a:lnTo>
                  <a:lnTo>
                    <a:pt x="975436" y="302767"/>
                  </a:lnTo>
                </a:path>
                <a:path w="1012825" h="709294">
                  <a:moveTo>
                    <a:pt x="923620" y="59436"/>
                  </a:moveTo>
                  <a:lnTo>
                    <a:pt x="925144" y="67563"/>
                  </a:lnTo>
                  <a:lnTo>
                    <a:pt x="925779" y="75691"/>
                  </a:lnTo>
                  <a:lnTo>
                    <a:pt x="925652" y="83819"/>
                  </a:lnTo>
                </a:path>
                <a:path w="1012825" h="709294">
                  <a:moveTo>
                    <a:pt x="687514" y="30987"/>
                  </a:moveTo>
                  <a:lnTo>
                    <a:pt x="691416" y="22734"/>
                  </a:lnTo>
                  <a:lnTo>
                    <a:pt x="695888" y="14779"/>
                  </a:lnTo>
                  <a:lnTo>
                    <a:pt x="700910" y="7181"/>
                  </a:lnTo>
                  <a:lnTo>
                    <a:pt x="706462" y="0"/>
                  </a:lnTo>
                </a:path>
                <a:path w="1012825" h="709294">
                  <a:moveTo>
                    <a:pt x="510336" y="45846"/>
                  </a:moveTo>
                  <a:lnTo>
                    <a:pt x="512019" y="38945"/>
                  </a:lnTo>
                  <a:lnTo>
                    <a:pt x="514111" y="32162"/>
                  </a:lnTo>
                  <a:lnTo>
                    <a:pt x="516609" y="25523"/>
                  </a:lnTo>
                  <a:lnTo>
                    <a:pt x="519506" y="19050"/>
                  </a:lnTo>
                </a:path>
                <a:path w="1012825" h="709294">
                  <a:moveTo>
                    <a:pt x="302412" y="54990"/>
                  </a:moveTo>
                  <a:lnTo>
                    <a:pt x="311271" y="60702"/>
                  </a:lnTo>
                  <a:lnTo>
                    <a:pt x="319773" y="66960"/>
                  </a:lnTo>
                  <a:lnTo>
                    <a:pt x="327894" y="73743"/>
                  </a:lnTo>
                  <a:lnTo>
                    <a:pt x="335610" y="81025"/>
                  </a:lnTo>
                </a:path>
                <a:path w="1012825" h="709294">
                  <a:moveTo>
                    <a:pt x="50241" y="259461"/>
                  </a:moveTo>
                  <a:lnTo>
                    <a:pt x="48398" y="252728"/>
                  </a:lnTo>
                  <a:lnTo>
                    <a:pt x="46816" y="245887"/>
                  </a:lnTo>
                  <a:lnTo>
                    <a:pt x="45499" y="238976"/>
                  </a:lnTo>
                  <a:lnTo>
                    <a:pt x="44450" y="232028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947927" y="3307078"/>
              <a:ext cx="4945380" cy="355091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484376" y="1400555"/>
              <a:ext cx="2575560" cy="310591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689782" y="1605665"/>
              <a:ext cx="2178685" cy="1692910"/>
            </a:xfrm>
            <a:custGeom>
              <a:avLst/>
              <a:gdLst/>
              <a:ahLst/>
              <a:cxnLst/>
              <a:rect l="l" t="t" r="r" b="b"/>
              <a:pathLst>
                <a:path w="2178685" h="1692910">
                  <a:moveTo>
                    <a:pt x="1486826" y="0"/>
                  </a:moveTo>
                  <a:lnTo>
                    <a:pt x="1442156" y="226"/>
                  </a:lnTo>
                  <a:lnTo>
                    <a:pt x="1397206" y="6980"/>
                  </a:lnTo>
                  <a:lnTo>
                    <a:pt x="1344406" y="24018"/>
                  </a:lnTo>
                  <a:lnTo>
                    <a:pt x="1295797" y="50128"/>
                  </a:lnTo>
                  <a:lnTo>
                    <a:pt x="1252331" y="84668"/>
                  </a:lnTo>
                  <a:lnTo>
                    <a:pt x="1214961" y="126995"/>
                  </a:lnTo>
                  <a:lnTo>
                    <a:pt x="1175213" y="95970"/>
                  </a:lnTo>
                  <a:lnTo>
                    <a:pt x="1132534" y="73306"/>
                  </a:lnTo>
                  <a:lnTo>
                    <a:pt x="1087985" y="58951"/>
                  </a:lnTo>
                  <a:lnTo>
                    <a:pt x="1042623" y="52856"/>
                  </a:lnTo>
                  <a:lnTo>
                    <a:pt x="997508" y="54971"/>
                  </a:lnTo>
                  <a:lnTo>
                    <a:pt x="953699" y="65245"/>
                  </a:lnTo>
                  <a:lnTo>
                    <a:pt x="912254" y="83628"/>
                  </a:lnTo>
                  <a:lnTo>
                    <a:pt x="874232" y="110070"/>
                  </a:lnTo>
                  <a:lnTo>
                    <a:pt x="840692" y="144521"/>
                  </a:lnTo>
                  <a:lnTo>
                    <a:pt x="818562" y="176636"/>
                  </a:lnTo>
                  <a:lnTo>
                    <a:pt x="801195" y="212085"/>
                  </a:lnTo>
                  <a:lnTo>
                    <a:pt x="765039" y="183077"/>
                  </a:lnTo>
                  <a:lnTo>
                    <a:pt x="725781" y="162620"/>
                  </a:lnTo>
                  <a:lnTo>
                    <a:pt x="684654" y="150691"/>
                  </a:lnTo>
                  <a:lnTo>
                    <a:pt x="642890" y="147267"/>
                  </a:lnTo>
                  <a:lnTo>
                    <a:pt x="601721" y="152327"/>
                  </a:lnTo>
                  <a:lnTo>
                    <a:pt x="562380" y="165847"/>
                  </a:lnTo>
                  <a:lnTo>
                    <a:pt x="526098" y="187806"/>
                  </a:lnTo>
                  <a:lnTo>
                    <a:pt x="494109" y="218181"/>
                  </a:lnTo>
                  <a:lnTo>
                    <a:pt x="466248" y="260043"/>
                  </a:lnTo>
                  <a:lnTo>
                    <a:pt x="448389" y="308097"/>
                  </a:lnTo>
                  <a:lnTo>
                    <a:pt x="402643" y="286620"/>
                  </a:lnTo>
                  <a:lnTo>
                    <a:pt x="355717" y="275374"/>
                  </a:lnTo>
                  <a:lnTo>
                    <a:pt x="308919" y="273981"/>
                  </a:lnTo>
                  <a:lnTo>
                    <a:pt x="263556" y="282062"/>
                  </a:lnTo>
                  <a:lnTo>
                    <a:pt x="220939" y="299239"/>
                  </a:lnTo>
                  <a:lnTo>
                    <a:pt x="182374" y="325135"/>
                  </a:lnTo>
                  <a:lnTo>
                    <a:pt x="149169" y="359371"/>
                  </a:lnTo>
                  <a:lnTo>
                    <a:pt x="122634" y="401569"/>
                  </a:lnTo>
                  <a:lnTo>
                    <a:pt x="106916" y="441744"/>
                  </a:lnTo>
                  <a:lnTo>
                    <a:pt x="98139" y="484278"/>
                  </a:lnTo>
                  <a:lnTo>
                    <a:pt x="96434" y="528192"/>
                  </a:lnTo>
                  <a:lnTo>
                    <a:pt x="101933" y="572511"/>
                  </a:lnTo>
                  <a:lnTo>
                    <a:pt x="66917" y="605317"/>
                  </a:lnTo>
                  <a:lnTo>
                    <a:pt x="39086" y="643473"/>
                  </a:lnTo>
                  <a:lnTo>
                    <a:pt x="18569" y="685865"/>
                  </a:lnTo>
                  <a:lnTo>
                    <a:pt x="5497" y="731381"/>
                  </a:lnTo>
                  <a:lnTo>
                    <a:pt x="0" y="778907"/>
                  </a:lnTo>
                  <a:lnTo>
                    <a:pt x="2205" y="827329"/>
                  </a:lnTo>
                  <a:lnTo>
                    <a:pt x="12244" y="875535"/>
                  </a:lnTo>
                  <a:lnTo>
                    <a:pt x="30246" y="922412"/>
                  </a:lnTo>
                  <a:lnTo>
                    <a:pt x="56340" y="966846"/>
                  </a:lnTo>
                  <a:lnTo>
                    <a:pt x="81105" y="997707"/>
                  </a:lnTo>
                  <a:lnTo>
                    <a:pt x="72387" y="1045088"/>
                  </a:lnTo>
                  <a:lnTo>
                    <a:pt x="69854" y="1092512"/>
                  </a:lnTo>
                  <a:lnTo>
                    <a:pt x="73221" y="1139439"/>
                  </a:lnTo>
                  <a:lnTo>
                    <a:pt x="82201" y="1185328"/>
                  </a:lnTo>
                  <a:lnTo>
                    <a:pt x="96508" y="1229641"/>
                  </a:lnTo>
                  <a:lnTo>
                    <a:pt x="115855" y="1271836"/>
                  </a:lnTo>
                  <a:lnTo>
                    <a:pt x="139958" y="1311376"/>
                  </a:lnTo>
                  <a:lnTo>
                    <a:pt x="168528" y="1347719"/>
                  </a:lnTo>
                  <a:lnTo>
                    <a:pt x="201281" y="1380326"/>
                  </a:lnTo>
                  <a:lnTo>
                    <a:pt x="237930" y="1408658"/>
                  </a:lnTo>
                  <a:lnTo>
                    <a:pt x="278188" y="1432174"/>
                  </a:lnTo>
                  <a:lnTo>
                    <a:pt x="321770" y="1450335"/>
                  </a:lnTo>
                  <a:lnTo>
                    <a:pt x="364329" y="1461713"/>
                  </a:lnTo>
                  <a:lnTo>
                    <a:pt x="407447" y="1467258"/>
                  </a:lnTo>
                  <a:lnTo>
                    <a:pt x="450590" y="1466944"/>
                  </a:lnTo>
                  <a:lnTo>
                    <a:pt x="493220" y="1460749"/>
                  </a:lnTo>
                  <a:lnTo>
                    <a:pt x="515119" y="1506109"/>
                  </a:lnTo>
                  <a:lnTo>
                    <a:pt x="542654" y="1546460"/>
                  </a:lnTo>
                  <a:lnTo>
                    <a:pt x="575042" y="1581424"/>
                  </a:lnTo>
                  <a:lnTo>
                    <a:pt x="611503" y="1610627"/>
                  </a:lnTo>
                  <a:lnTo>
                    <a:pt x="651256" y="1633691"/>
                  </a:lnTo>
                  <a:lnTo>
                    <a:pt x="693519" y="1650240"/>
                  </a:lnTo>
                  <a:lnTo>
                    <a:pt x="737513" y="1659897"/>
                  </a:lnTo>
                  <a:lnTo>
                    <a:pt x="782455" y="1662287"/>
                  </a:lnTo>
                  <a:lnTo>
                    <a:pt x="827565" y="1657032"/>
                  </a:lnTo>
                  <a:lnTo>
                    <a:pt x="872061" y="1643756"/>
                  </a:lnTo>
                  <a:lnTo>
                    <a:pt x="907397" y="1626571"/>
                  </a:lnTo>
                  <a:lnTo>
                    <a:pt x="939768" y="1604386"/>
                  </a:lnTo>
                  <a:lnTo>
                    <a:pt x="968734" y="1577533"/>
                  </a:lnTo>
                  <a:lnTo>
                    <a:pt x="993854" y="1546347"/>
                  </a:lnTo>
                  <a:lnTo>
                    <a:pt x="1025425" y="1583656"/>
                  </a:lnTo>
                  <a:lnTo>
                    <a:pt x="1060327" y="1615642"/>
                  </a:lnTo>
                  <a:lnTo>
                    <a:pt x="1097994" y="1642212"/>
                  </a:lnTo>
                  <a:lnTo>
                    <a:pt x="1137863" y="1663276"/>
                  </a:lnTo>
                  <a:lnTo>
                    <a:pt x="1179368" y="1678744"/>
                  </a:lnTo>
                  <a:lnTo>
                    <a:pt x="1221946" y="1688523"/>
                  </a:lnTo>
                  <a:lnTo>
                    <a:pt x="1265032" y="1692525"/>
                  </a:lnTo>
                  <a:lnTo>
                    <a:pt x="1308062" y="1690656"/>
                  </a:lnTo>
                  <a:lnTo>
                    <a:pt x="1350470" y="1682828"/>
                  </a:lnTo>
                  <a:lnTo>
                    <a:pt x="1391693" y="1668949"/>
                  </a:lnTo>
                  <a:lnTo>
                    <a:pt x="1431167" y="1648928"/>
                  </a:lnTo>
                  <a:lnTo>
                    <a:pt x="1468326" y="1622674"/>
                  </a:lnTo>
                  <a:lnTo>
                    <a:pt x="1502013" y="1590600"/>
                  </a:lnTo>
                  <a:lnTo>
                    <a:pt x="1530767" y="1553899"/>
                  </a:lnTo>
                  <a:lnTo>
                    <a:pt x="1554261" y="1513156"/>
                  </a:lnTo>
                  <a:lnTo>
                    <a:pt x="1572165" y="1468957"/>
                  </a:lnTo>
                  <a:lnTo>
                    <a:pt x="1584150" y="1421887"/>
                  </a:lnTo>
                  <a:lnTo>
                    <a:pt x="1632404" y="1429047"/>
                  </a:lnTo>
                  <a:lnTo>
                    <a:pt x="1679707" y="1429804"/>
                  </a:lnTo>
                  <a:lnTo>
                    <a:pt x="1725652" y="1424456"/>
                  </a:lnTo>
                  <a:lnTo>
                    <a:pt x="1769828" y="1413304"/>
                  </a:lnTo>
                  <a:lnTo>
                    <a:pt x="1811828" y="1396650"/>
                  </a:lnTo>
                  <a:lnTo>
                    <a:pt x="1851243" y="1374792"/>
                  </a:lnTo>
                  <a:lnTo>
                    <a:pt x="1887662" y="1348032"/>
                  </a:lnTo>
                  <a:lnTo>
                    <a:pt x="1920679" y="1316670"/>
                  </a:lnTo>
                  <a:lnTo>
                    <a:pt x="1949883" y="1281006"/>
                  </a:lnTo>
                  <a:lnTo>
                    <a:pt x="1974865" y="1241340"/>
                  </a:lnTo>
                  <a:lnTo>
                    <a:pt x="1995217" y="1197974"/>
                  </a:lnTo>
                  <a:lnTo>
                    <a:pt x="2010530" y="1151206"/>
                  </a:lnTo>
                  <a:lnTo>
                    <a:pt x="2020395" y="1101339"/>
                  </a:lnTo>
                  <a:lnTo>
                    <a:pt x="2021411" y="1092957"/>
                  </a:lnTo>
                  <a:lnTo>
                    <a:pt x="2062317" y="1078004"/>
                  </a:lnTo>
                  <a:lnTo>
                    <a:pt x="2098052" y="1055222"/>
                  </a:lnTo>
                  <a:lnTo>
                    <a:pt x="2128018" y="1025725"/>
                  </a:lnTo>
                  <a:lnTo>
                    <a:pt x="2151618" y="990627"/>
                  </a:lnTo>
                  <a:lnTo>
                    <a:pt x="2168252" y="951039"/>
                  </a:lnTo>
                  <a:lnTo>
                    <a:pt x="2177323" y="908077"/>
                  </a:lnTo>
                  <a:lnTo>
                    <a:pt x="2178233" y="862852"/>
                  </a:lnTo>
                  <a:lnTo>
                    <a:pt x="2170382" y="816478"/>
                  </a:lnTo>
                  <a:lnTo>
                    <a:pt x="2152418" y="768968"/>
                  </a:lnTo>
                  <a:lnTo>
                    <a:pt x="2125726" y="726625"/>
                  </a:lnTo>
                  <a:lnTo>
                    <a:pt x="2091390" y="690855"/>
                  </a:lnTo>
                  <a:lnTo>
                    <a:pt x="2050494" y="663062"/>
                  </a:lnTo>
                  <a:lnTo>
                    <a:pt x="2073146" y="624347"/>
                  </a:lnTo>
                  <a:lnTo>
                    <a:pt x="2087403" y="582417"/>
                  </a:lnTo>
                  <a:lnTo>
                    <a:pt x="2093446" y="538582"/>
                  </a:lnTo>
                  <a:lnTo>
                    <a:pt x="2091452" y="494152"/>
                  </a:lnTo>
                  <a:lnTo>
                    <a:pt x="2081599" y="450436"/>
                  </a:lnTo>
                  <a:lnTo>
                    <a:pt x="2064067" y="408744"/>
                  </a:lnTo>
                  <a:lnTo>
                    <a:pt x="2039034" y="370386"/>
                  </a:lnTo>
                  <a:lnTo>
                    <a:pt x="2006679" y="336672"/>
                  </a:lnTo>
                  <a:lnTo>
                    <a:pt x="1962422" y="306612"/>
                  </a:lnTo>
                  <a:lnTo>
                    <a:pt x="1914080" y="288221"/>
                  </a:lnTo>
                  <a:lnTo>
                    <a:pt x="1863715" y="282022"/>
                  </a:lnTo>
                  <a:lnTo>
                    <a:pt x="1813385" y="288539"/>
                  </a:lnTo>
                  <a:lnTo>
                    <a:pt x="1809829" y="284221"/>
                  </a:lnTo>
                  <a:lnTo>
                    <a:pt x="1795031" y="237307"/>
                  </a:lnTo>
                  <a:lnTo>
                    <a:pt x="1775031" y="193623"/>
                  </a:lnTo>
                  <a:lnTo>
                    <a:pt x="1750322" y="153498"/>
                  </a:lnTo>
                  <a:lnTo>
                    <a:pt x="1721395" y="117263"/>
                  </a:lnTo>
                  <a:lnTo>
                    <a:pt x="1688743" y="85247"/>
                  </a:lnTo>
                  <a:lnTo>
                    <a:pt x="1652857" y="57780"/>
                  </a:lnTo>
                  <a:lnTo>
                    <a:pt x="1614231" y="35192"/>
                  </a:lnTo>
                  <a:lnTo>
                    <a:pt x="1573355" y="17812"/>
                  </a:lnTo>
                  <a:lnTo>
                    <a:pt x="1530723" y="5972"/>
                  </a:lnTo>
                  <a:lnTo>
                    <a:pt x="1486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075205" y="4221234"/>
              <a:ext cx="94454" cy="9447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131710" y="3893835"/>
              <a:ext cx="188926" cy="18892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220977" y="3477782"/>
              <a:ext cx="283210" cy="283845"/>
            </a:xfrm>
            <a:custGeom>
              <a:avLst/>
              <a:gdLst/>
              <a:ahLst/>
              <a:cxnLst/>
              <a:rect l="l" t="t" r="r" b="b"/>
              <a:pathLst>
                <a:path w="283210" h="283845">
                  <a:moveTo>
                    <a:pt x="134944" y="0"/>
                  </a:moveTo>
                  <a:lnTo>
                    <a:pt x="90549" y="9383"/>
                  </a:lnTo>
                  <a:lnTo>
                    <a:pt x="51361" y="32259"/>
                  </a:lnTo>
                  <a:lnTo>
                    <a:pt x="22317" y="65040"/>
                  </a:lnTo>
                  <a:lnTo>
                    <a:pt x="4751" y="104709"/>
                  </a:lnTo>
                  <a:lnTo>
                    <a:pt x="0" y="148250"/>
                  </a:lnTo>
                  <a:lnTo>
                    <a:pt x="9396" y="192644"/>
                  </a:lnTo>
                  <a:lnTo>
                    <a:pt x="32272" y="231846"/>
                  </a:lnTo>
                  <a:lnTo>
                    <a:pt x="65053" y="260922"/>
                  </a:lnTo>
                  <a:lnTo>
                    <a:pt x="104723" y="278525"/>
                  </a:lnTo>
                  <a:lnTo>
                    <a:pt x="148263" y="283308"/>
                  </a:lnTo>
                  <a:lnTo>
                    <a:pt x="192657" y="273924"/>
                  </a:lnTo>
                  <a:lnTo>
                    <a:pt x="231846" y="251049"/>
                  </a:lnTo>
                  <a:lnTo>
                    <a:pt x="260890" y="218268"/>
                  </a:lnTo>
                  <a:lnTo>
                    <a:pt x="278456" y="178598"/>
                  </a:lnTo>
                  <a:lnTo>
                    <a:pt x="283207" y="135057"/>
                  </a:lnTo>
                  <a:lnTo>
                    <a:pt x="273810" y="90663"/>
                  </a:lnTo>
                  <a:lnTo>
                    <a:pt x="250935" y="51462"/>
                  </a:lnTo>
                  <a:lnTo>
                    <a:pt x="218154" y="22386"/>
                  </a:lnTo>
                  <a:lnTo>
                    <a:pt x="178484" y="4783"/>
                  </a:lnTo>
                  <a:lnTo>
                    <a:pt x="134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689782" y="1605665"/>
              <a:ext cx="2178685" cy="1692910"/>
            </a:xfrm>
            <a:custGeom>
              <a:avLst/>
              <a:gdLst/>
              <a:ahLst/>
              <a:cxnLst/>
              <a:rect l="l" t="t" r="r" b="b"/>
              <a:pathLst>
                <a:path w="2178685" h="1692910">
                  <a:moveTo>
                    <a:pt x="1809829" y="284221"/>
                  </a:moveTo>
                  <a:lnTo>
                    <a:pt x="1795031" y="237307"/>
                  </a:lnTo>
                  <a:lnTo>
                    <a:pt x="1775031" y="193623"/>
                  </a:lnTo>
                  <a:lnTo>
                    <a:pt x="1750322" y="153498"/>
                  </a:lnTo>
                  <a:lnTo>
                    <a:pt x="1721395" y="117263"/>
                  </a:lnTo>
                  <a:lnTo>
                    <a:pt x="1688743" y="85247"/>
                  </a:lnTo>
                  <a:lnTo>
                    <a:pt x="1652857" y="57780"/>
                  </a:lnTo>
                  <a:lnTo>
                    <a:pt x="1614231" y="35192"/>
                  </a:lnTo>
                  <a:lnTo>
                    <a:pt x="1573355" y="17812"/>
                  </a:lnTo>
                  <a:lnTo>
                    <a:pt x="1530723" y="5972"/>
                  </a:lnTo>
                  <a:lnTo>
                    <a:pt x="1486826" y="0"/>
                  </a:lnTo>
                  <a:lnTo>
                    <a:pt x="1442156" y="226"/>
                  </a:lnTo>
                  <a:lnTo>
                    <a:pt x="1397206" y="6980"/>
                  </a:lnTo>
                  <a:lnTo>
                    <a:pt x="1344406" y="24018"/>
                  </a:lnTo>
                  <a:lnTo>
                    <a:pt x="1295797" y="50128"/>
                  </a:lnTo>
                  <a:lnTo>
                    <a:pt x="1252331" y="84668"/>
                  </a:lnTo>
                  <a:lnTo>
                    <a:pt x="1214961" y="126995"/>
                  </a:lnTo>
                  <a:lnTo>
                    <a:pt x="1175213" y="95970"/>
                  </a:lnTo>
                  <a:lnTo>
                    <a:pt x="1132534" y="73306"/>
                  </a:lnTo>
                  <a:lnTo>
                    <a:pt x="1087985" y="58951"/>
                  </a:lnTo>
                  <a:lnTo>
                    <a:pt x="1042623" y="52856"/>
                  </a:lnTo>
                  <a:lnTo>
                    <a:pt x="997508" y="54971"/>
                  </a:lnTo>
                  <a:lnTo>
                    <a:pt x="953699" y="65245"/>
                  </a:lnTo>
                  <a:lnTo>
                    <a:pt x="912254" y="83628"/>
                  </a:lnTo>
                  <a:lnTo>
                    <a:pt x="874232" y="110070"/>
                  </a:lnTo>
                  <a:lnTo>
                    <a:pt x="840692" y="144521"/>
                  </a:lnTo>
                  <a:lnTo>
                    <a:pt x="818562" y="176636"/>
                  </a:lnTo>
                  <a:lnTo>
                    <a:pt x="801195" y="212085"/>
                  </a:lnTo>
                  <a:lnTo>
                    <a:pt x="765039" y="183077"/>
                  </a:lnTo>
                  <a:lnTo>
                    <a:pt x="725781" y="162620"/>
                  </a:lnTo>
                  <a:lnTo>
                    <a:pt x="684654" y="150691"/>
                  </a:lnTo>
                  <a:lnTo>
                    <a:pt x="642890" y="147267"/>
                  </a:lnTo>
                  <a:lnTo>
                    <a:pt x="601721" y="152327"/>
                  </a:lnTo>
                  <a:lnTo>
                    <a:pt x="562380" y="165847"/>
                  </a:lnTo>
                  <a:lnTo>
                    <a:pt x="526098" y="187806"/>
                  </a:lnTo>
                  <a:lnTo>
                    <a:pt x="494109" y="218181"/>
                  </a:lnTo>
                  <a:lnTo>
                    <a:pt x="466248" y="260043"/>
                  </a:lnTo>
                  <a:lnTo>
                    <a:pt x="448389" y="308097"/>
                  </a:lnTo>
                  <a:lnTo>
                    <a:pt x="402643" y="286620"/>
                  </a:lnTo>
                  <a:lnTo>
                    <a:pt x="355717" y="275374"/>
                  </a:lnTo>
                  <a:lnTo>
                    <a:pt x="308919" y="273981"/>
                  </a:lnTo>
                  <a:lnTo>
                    <a:pt x="263556" y="282062"/>
                  </a:lnTo>
                  <a:lnTo>
                    <a:pt x="220939" y="299239"/>
                  </a:lnTo>
                  <a:lnTo>
                    <a:pt x="182374" y="325135"/>
                  </a:lnTo>
                  <a:lnTo>
                    <a:pt x="149169" y="359371"/>
                  </a:lnTo>
                  <a:lnTo>
                    <a:pt x="122634" y="401569"/>
                  </a:lnTo>
                  <a:lnTo>
                    <a:pt x="106916" y="441744"/>
                  </a:lnTo>
                  <a:lnTo>
                    <a:pt x="98139" y="484278"/>
                  </a:lnTo>
                  <a:lnTo>
                    <a:pt x="96434" y="528192"/>
                  </a:lnTo>
                  <a:lnTo>
                    <a:pt x="101933" y="572511"/>
                  </a:lnTo>
                  <a:lnTo>
                    <a:pt x="66917" y="605317"/>
                  </a:lnTo>
                  <a:lnTo>
                    <a:pt x="39086" y="643473"/>
                  </a:lnTo>
                  <a:lnTo>
                    <a:pt x="18569" y="685865"/>
                  </a:lnTo>
                  <a:lnTo>
                    <a:pt x="5497" y="731381"/>
                  </a:lnTo>
                  <a:lnTo>
                    <a:pt x="0" y="778907"/>
                  </a:lnTo>
                  <a:lnTo>
                    <a:pt x="2205" y="827329"/>
                  </a:lnTo>
                  <a:lnTo>
                    <a:pt x="12244" y="875535"/>
                  </a:lnTo>
                  <a:lnTo>
                    <a:pt x="30246" y="922412"/>
                  </a:lnTo>
                  <a:lnTo>
                    <a:pt x="56340" y="966846"/>
                  </a:lnTo>
                  <a:lnTo>
                    <a:pt x="81105" y="997707"/>
                  </a:lnTo>
                  <a:lnTo>
                    <a:pt x="72387" y="1045088"/>
                  </a:lnTo>
                  <a:lnTo>
                    <a:pt x="69854" y="1092512"/>
                  </a:lnTo>
                  <a:lnTo>
                    <a:pt x="73221" y="1139439"/>
                  </a:lnTo>
                  <a:lnTo>
                    <a:pt x="82201" y="1185328"/>
                  </a:lnTo>
                  <a:lnTo>
                    <a:pt x="96508" y="1229641"/>
                  </a:lnTo>
                  <a:lnTo>
                    <a:pt x="115855" y="1271836"/>
                  </a:lnTo>
                  <a:lnTo>
                    <a:pt x="139958" y="1311376"/>
                  </a:lnTo>
                  <a:lnTo>
                    <a:pt x="168528" y="1347719"/>
                  </a:lnTo>
                  <a:lnTo>
                    <a:pt x="201281" y="1380326"/>
                  </a:lnTo>
                  <a:lnTo>
                    <a:pt x="237930" y="1408658"/>
                  </a:lnTo>
                  <a:lnTo>
                    <a:pt x="278188" y="1432174"/>
                  </a:lnTo>
                  <a:lnTo>
                    <a:pt x="321770" y="1450335"/>
                  </a:lnTo>
                  <a:lnTo>
                    <a:pt x="364329" y="1461713"/>
                  </a:lnTo>
                  <a:lnTo>
                    <a:pt x="407447" y="1467258"/>
                  </a:lnTo>
                  <a:lnTo>
                    <a:pt x="450590" y="1466944"/>
                  </a:lnTo>
                  <a:lnTo>
                    <a:pt x="493220" y="1460749"/>
                  </a:lnTo>
                  <a:lnTo>
                    <a:pt x="515119" y="1506109"/>
                  </a:lnTo>
                  <a:lnTo>
                    <a:pt x="542654" y="1546460"/>
                  </a:lnTo>
                  <a:lnTo>
                    <a:pt x="575042" y="1581424"/>
                  </a:lnTo>
                  <a:lnTo>
                    <a:pt x="611503" y="1610627"/>
                  </a:lnTo>
                  <a:lnTo>
                    <a:pt x="651256" y="1633691"/>
                  </a:lnTo>
                  <a:lnTo>
                    <a:pt x="693519" y="1650240"/>
                  </a:lnTo>
                  <a:lnTo>
                    <a:pt x="737513" y="1659897"/>
                  </a:lnTo>
                  <a:lnTo>
                    <a:pt x="782455" y="1662287"/>
                  </a:lnTo>
                  <a:lnTo>
                    <a:pt x="827565" y="1657032"/>
                  </a:lnTo>
                  <a:lnTo>
                    <a:pt x="872061" y="1643756"/>
                  </a:lnTo>
                  <a:lnTo>
                    <a:pt x="907397" y="1626571"/>
                  </a:lnTo>
                  <a:lnTo>
                    <a:pt x="939768" y="1604386"/>
                  </a:lnTo>
                  <a:lnTo>
                    <a:pt x="968734" y="1577533"/>
                  </a:lnTo>
                  <a:lnTo>
                    <a:pt x="993854" y="1546347"/>
                  </a:lnTo>
                  <a:lnTo>
                    <a:pt x="1025425" y="1583656"/>
                  </a:lnTo>
                  <a:lnTo>
                    <a:pt x="1060327" y="1615642"/>
                  </a:lnTo>
                  <a:lnTo>
                    <a:pt x="1097994" y="1642212"/>
                  </a:lnTo>
                  <a:lnTo>
                    <a:pt x="1137863" y="1663276"/>
                  </a:lnTo>
                  <a:lnTo>
                    <a:pt x="1179368" y="1678744"/>
                  </a:lnTo>
                  <a:lnTo>
                    <a:pt x="1221946" y="1688523"/>
                  </a:lnTo>
                  <a:lnTo>
                    <a:pt x="1265032" y="1692525"/>
                  </a:lnTo>
                  <a:lnTo>
                    <a:pt x="1308062" y="1690656"/>
                  </a:lnTo>
                  <a:lnTo>
                    <a:pt x="1350470" y="1682828"/>
                  </a:lnTo>
                  <a:lnTo>
                    <a:pt x="1391693" y="1668949"/>
                  </a:lnTo>
                  <a:lnTo>
                    <a:pt x="1431167" y="1648928"/>
                  </a:lnTo>
                  <a:lnTo>
                    <a:pt x="1468326" y="1622674"/>
                  </a:lnTo>
                  <a:lnTo>
                    <a:pt x="1502013" y="1590600"/>
                  </a:lnTo>
                  <a:lnTo>
                    <a:pt x="1530767" y="1553899"/>
                  </a:lnTo>
                  <a:lnTo>
                    <a:pt x="1554261" y="1513156"/>
                  </a:lnTo>
                  <a:lnTo>
                    <a:pt x="1572165" y="1468957"/>
                  </a:lnTo>
                  <a:lnTo>
                    <a:pt x="1584150" y="1421887"/>
                  </a:lnTo>
                  <a:lnTo>
                    <a:pt x="1632404" y="1429047"/>
                  </a:lnTo>
                  <a:lnTo>
                    <a:pt x="1679707" y="1429804"/>
                  </a:lnTo>
                  <a:lnTo>
                    <a:pt x="1725652" y="1424456"/>
                  </a:lnTo>
                  <a:lnTo>
                    <a:pt x="1769828" y="1413304"/>
                  </a:lnTo>
                  <a:lnTo>
                    <a:pt x="1811828" y="1396650"/>
                  </a:lnTo>
                  <a:lnTo>
                    <a:pt x="1851243" y="1374792"/>
                  </a:lnTo>
                  <a:lnTo>
                    <a:pt x="1887662" y="1348032"/>
                  </a:lnTo>
                  <a:lnTo>
                    <a:pt x="1920679" y="1316670"/>
                  </a:lnTo>
                  <a:lnTo>
                    <a:pt x="1949883" y="1281006"/>
                  </a:lnTo>
                  <a:lnTo>
                    <a:pt x="1974865" y="1241340"/>
                  </a:lnTo>
                  <a:lnTo>
                    <a:pt x="1995217" y="1197974"/>
                  </a:lnTo>
                  <a:lnTo>
                    <a:pt x="2010530" y="1151206"/>
                  </a:lnTo>
                  <a:lnTo>
                    <a:pt x="2020395" y="1101339"/>
                  </a:lnTo>
                  <a:lnTo>
                    <a:pt x="2021030" y="1095751"/>
                  </a:lnTo>
                  <a:lnTo>
                    <a:pt x="2021411" y="1092957"/>
                  </a:lnTo>
                  <a:lnTo>
                    <a:pt x="2062317" y="1078004"/>
                  </a:lnTo>
                  <a:lnTo>
                    <a:pt x="2098052" y="1055222"/>
                  </a:lnTo>
                  <a:lnTo>
                    <a:pt x="2128018" y="1025725"/>
                  </a:lnTo>
                  <a:lnTo>
                    <a:pt x="2151618" y="990627"/>
                  </a:lnTo>
                  <a:lnTo>
                    <a:pt x="2168252" y="951039"/>
                  </a:lnTo>
                  <a:lnTo>
                    <a:pt x="2177323" y="908077"/>
                  </a:lnTo>
                  <a:lnTo>
                    <a:pt x="2178233" y="862852"/>
                  </a:lnTo>
                  <a:lnTo>
                    <a:pt x="2170382" y="816478"/>
                  </a:lnTo>
                  <a:lnTo>
                    <a:pt x="2152418" y="768968"/>
                  </a:lnTo>
                  <a:lnTo>
                    <a:pt x="2125726" y="726625"/>
                  </a:lnTo>
                  <a:lnTo>
                    <a:pt x="2091390" y="690855"/>
                  </a:lnTo>
                  <a:lnTo>
                    <a:pt x="2050494" y="663062"/>
                  </a:lnTo>
                  <a:lnTo>
                    <a:pt x="2073146" y="624347"/>
                  </a:lnTo>
                  <a:lnTo>
                    <a:pt x="2087403" y="582417"/>
                  </a:lnTo>
                  <a:lnTo>
                    <a:pt x="2093446" y="538582"/>
                  </a:lnTo>
                  <a:lnTo>
                    <a:pt x="2091452" y="494152"/>
                  </a:lnTo>
                  <a:lnTo>
                    <a:pt x="2081599" y="450436"/>
                  </a:lnTo>
                  <a:lnTo>
                    <a:pt x="2064067" y="408744"/>
                  </a:lnTo>
                  <a:lnTo>
                    <a:pt x="2039034" y="370386"/>
                  </a:lnTo>
                  <a:lnTo>
                    <a:pt x="2006679" y="336672"/>
                  </a:lnTo>
                  <a:lnTo>
                    <a:pt x="1962422" y="306612"/>
                  </a:lnTo>
                  <a:lnTo>
                    <a:pt x="1914080" y="288221"/>
                  </a:lnTo>
                  <a:lnTo>
                    <a:pt x="1863715" y="282022"/>
                  </a:lnTo>
                  <a:lnTo>
                    <a:pt x="1813385" y="288539"/>
                  </a:lnTo>
                  <a:lnTo>
                    <a:pt x="1809829" y="284221"/>
                  </a:lnTo>
                  <a:close/>
                </a:path>
              </a:pathLst>
            </a:custGeom>
            <a:ln w="25400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062505" y="4208534"/>
              <a:ext cx="119854" cy="11987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119010" y="3881135"/>
              <a:ext cx="214326" cy="21432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770252" y="1732152"/>
              <a:ext cx="1965960" cy="2029460"/>
            </a:xfrm>
            <a:custGeom>
              <a:avLst/>
              <a:gdLst/>
              <a:ahLst/>
              <a:cxnLst/>
              <a:rect l="l" t="t" r="r" b="b"/>
              <a:pathLst>
                <a:path w="1965960" h="2029460">
                  <a:moveTo>
                    <a:pt x="460121" y="1938274"/>
                  </a:moveTo>
                  <a:lnTo>
                    <a:pt x="482996" y="1977475"/>
                  </a:lnTo>
                  <a:lnTo>
                    <a:pt x="515777" y="2006551"/>
                  </a:lnTo>
                  <a:lnTo>
                    <a:pt x="555447" y="2024154"/>
                  </a:lnTo>
                  <a:lnTo>
                    <a:pt x="598987" y="2028937"/>
                  </a:lnTo>
                  <a:lnTo>
                    <a:pt x="643382" y="2019554"/>
                  </a:lnTo>
                  <a:lnTo>
                    <a:pt x="682570" y="1996678"/>
                  </a:lnTo>
                  <a:lnTo>
                    <a:pt x="711614" y="1963897"/>
                  </a:lnTo>
                  <a:lnTo>
                    <a:pt x="729180" y="1924227"/>
                  </a:lnTo>
                  <a:lnTo>
                    <a:pt x="733931" y="1880687"/>
                  </a:lnTo>
                  <a:lnTo>
                    <a:pt x="724535" y="1836293"/>
                  </a:lnTo>
                  <a:lnTo>
                    <a:pt x="701659" y="1797091"/>
                  </a:lnTo>
                  <a:lnTo>
                    <a:pt x="668878" y="1768015"/>
                  </a:lnTo>
                  <a:lnTo>
                    <a:pt x="629208" y="1750412"/>
                  </a:lnTo>
                  <a:lnTo>
                    <a:pt x="585668" y="1745629"/>
                  </a:lnTo>
                  <a:lnTo>
                    <a:pt x="541274" y="1755013"/>
                  </a:lnTo>
                  <a:lnTo>
                    <a:pt x="502085" y="1777888"/>
                  </a:lnTo>
                  <a:lnTo>
                    <a:pt x="473041" y="1810669"/>
                  </a:lnTo>
                  <a:lnTo>
                    <a:pt x="455475" y="1850339"/>
                  </a:lnTo>
                  <a:lnTo>
                    <a:pt x="450724" y="1893879"/>
                  </a:lnTo>
                  <a:lnTo>
                    <a:pt x="460121" y="1938274"/>
                  </a:lnTo>
                  <a:close/>
                </a:path>
                <a:path w="1965960" h="2029460">
                  <a:moveTo>
                    <a:pt x="1860296" y="605409"/>
                  </a:moveTo>
                  <a:lnTo>
                    <a:pt x="1890748" y="593748"/>
                  </a:lnTo>
                  <a:lnTo>
                    <a:pt x="1918747" y="577278"/>
                  </a:lnTo>
                  <a:lnTo>
                    <a:pt x="1943842" y="556331"/>
                  </a:lnTo>
                  <a:lnTo>
                    <a:pt x="1965579" y="531241"/>
                  </a:lnTo>
                </a:path>
                <a:path w="1965960" h="2029460">
                  <a:moveTo>
                    <a:pt x="1881124" y="965454"/>
                  </a:moveTo>
                  <a:lnTo>
                    <a:pt x="1895453" y="965525"/>
                  </a:lnTo>
                  <a:lnTo>
                    <a:pt x="1909651" y="964596"/>
                  </a:lnTo>
                  <a:lnTo>
                    <a:pt x="1923682" y="962667"/>
                  </a:lnTo>
                  <a:lnTo>
                    <a:pt x="1937512" y="959738"/>
                  </a:lnTo>
                </a:path>
                <a:path w="1965960" h="2029460">
                  <a:moveTo>
                    <a:pt x="1501267" y="1288923"/>
                  </a:moveTo>
                  <a:lnTo>
                    <a:pt x="1504219" y="1270238"/>
                  </a:lnTo>
                  <a:lnTo>
                    <a:pt x="1506219" y="1251362"/>
                  </a:lnTo>
                  <a:lnTo>
                    <a:pt x="1507267" y="1232344"/>
                  </a:lnTo>
                  <a:lnTo>
                    <a:pt x="1507363" y="1213231"/>
                  </a:lnTo>
                </a:path>
                <a:path w="1965960" h="2029460">
                  <a:moveTo>
                    <a:pt x="871728" y="1348994"/>
                  </a:moveTo>
                  <a:lnTo>
                    <a:pt x="880397" y="1366033"/>
                  </a:lnTo>
                  <a:lnTo>
                    <a:pt x="889841" y="1382633"/>
                  </a:lnTo>
                  <a:lnTo>
                    <a:pt x="900070" y="1398732"/>
                  </a:lnTo>
                  <a:lnTo>
                    <a:pt x="911098" y="1414272"/>
                  </a:lnTo>
                </a:path>
                <a:path w="1965960" h="2029460">
                  <a:moveTo>
                    <a:pt x="460629" y="1009904"/>
                  </a:moveTo>
                  <a:lnTo>
                    <a:pt x="432536" y="1048338"/>
                  </a:lnTo>
                  <a:lnTo>
                    <a:pt x="411270" y="1090741"/>
                  </a:lnTo>
                  <a:lnTo>
                    <a:pt x="396970" y="1136180"/>
                  </a:lnTo>
                  <a:lnTo>
                    <a:pt x="389778" y="1183725"/>
                  </a:lnTo>
                  <a:lnTo>
                    <a:pt x="389832" y="1232446"/>
                  </a:lnTo>
                  <a:lnTo>
                    <a:pt x="397274" y="1281411"/>
                  </a:lnTo>
                  <a:lnTo>
                    <a:pt x="412242" y="1329689"/>
                  </a:lnTo>
                </a:path>
                <a:path w="1965960" h="2029460">
                  <a:moveTo>
                    <a:pt x="0" y="866901"/>
                  </a:moveTo>
                  <a:lnTo>
                    <a:pt x="23314" y="889609"/>
                  </a:lnTo>
                  <a:lnTo>
                    <a:pt x="48688" y="909399"/>
                  </a:lnTo>
                  <a:lnTo>
                    <a:pt x="75848" y="926070"/>
                  </a:lnTo>
                  <a:lnTo>
                    <a:pt x="104521" y="939419"/>
                  </a:lnTo>
                </a:path>
                <a:path w="1965960" h="2029460">
                  <a:moveTo>
                    <a:pt x="19050" y="440563"/>
                  </a:moveTo>
                  <a:lnTo>
                    <a:pt x="21883" y="452776"/>
                  </a:lnTo>
                  <a:lnTo>
                    <a:pt x="25241" y="464835"/>
                  </a:lnTo>
                  <a:lnTo>
                    <a:pt x="29122" y="476728"/>
                  </a:lnTo>
                  <a:lnTo>
                    <a:pt x="33528" y="488442"/>
                  </a:lnTo>
                </a:path>
                <a:path w="1965960" h="2029460">
                  <a:moveTo>
                    <a:pt x="423545" y="222250"/>
                  </a:moveTo>
                  <a:lnTo>
                    <a:pt x="410384" y="209208"/>
                  </a:lnTo>
                  <a:lnTo>
                    <a:pt x="396462" y="197167"/>
                  </a:lnTo>
                  <a:lnTo>
                    <a:pt x="381825" y="186174"/>
                  </a:lnTo>
                  <a:lnTo>
                    <a:pt x="366522" y="176275"/>
                  </a:lnTo>
                </a:path>
                <a:path w="1965960" h="2029460">
                  <a:moveTo>
                    <a:pt x="753491" y="127254"/>
                  </a:moveTo>
                  <a:lnTo>
                    <a:pt x="745353" y="115306"/>
                  </a:lnTo>
                  <a:lnTo>
                    <a:pt x="736584" y="103870"/>
                  </a:lnTo>
                  <a:lnTo>
                    <a:pt x="727219" y="92981"/>
                  </a:lnTo>
                  <a:lnTo>
                    <a:pt x="717296" y="82676"/>
                  </a:lnTo>
                </a:path>
                <a:path w="1965960" h="2029460">
                  <a:moveTo>
                    <a:pt x="1134618" y="0"/>
                  </a:moveTo>
                  <a:lnTo>
                    <a:pt x="1122856" y="17065"/>
                  </a:lnTo>
                  <a:lnTo>
                    <a:pt x="1112154" y="34893"/>
                  </a:lnTo>
                  <a:lnTo>
                    <a:pt x="1102524" y="53435"/>
                  </a:lnTo>
                  <a:lnTo>
                    <a:pt x="1093978" y="72644"/>
                  </a:lnTo>
                </a:path>
                <a:path w="1965960" h="2029460">
                  <a:moveTo>
                    <a:pt x="1739011" y="213868"/>
                  </a:moveTo>
                  <a:lnTo>
                    <a:pt x="1737395" y="199774"/>
                  </a:lnTo>
                  <a:lnTo>
                    <a:pt x="1735232" y="185705"/>
                  </a:lnTo>
                  <a:lnTo>
                    <a:pt x="1732545" y="171684"/>
                  </a:lnTo>
                  <a:lnTo>
                    <a:pt x="1729359" y="157734"/>
                  </a:lnTo>
                </a:path>
              </a:pathLst>
            </a:custGeom>
            <a:ln w="25400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87324" y="2397252"/>
              <a:ext cx="670559" cy="67056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294888" y="2907791"/>
              <a:ext cx="1437132" cy="245668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135379" y="3689604"/>
              <a:ext cx="1545336" cy="215646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846576" y="1682495"/>
              <a:ext cx="1501139" cy="171145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053116" y="1887346"/>
              <a:ext cx="1102995" cy="1315720"/>
            </a:xfrm>
            <a:custGeom>
              <a:avLst/>
              <a:gdLst/>
              <a:ahLst/>
              <a:cxnLst/>
              <a:rect l="l" t="t" r="r" b="b"/>
              <a:pathLst>
                <a:path w="1102995" h="1315720">
                  <a:moveTo>
                    <a:pt x="301967" y="1292479"/>
                  </a:moveTo>
                  <a:lnTo>
                    <a:pt x="300139" y="1283462"/>
                  </a:lnTo>
                  <a:lnTo>
                    <a:pt x="295148" y="1276121"/>
                  </a:lnTo>
                  <a:lnTo>
                    <a:pt x="287769" y="1271181"/>
                  </a:lnTo>
                  <a:lnTo>
                    <a:pt x="278726" y="1269365"/>
                  </a:lnTo>
                  <a:lnTo>
                    <a:pt x="269748" y="1271181"/>
                  </a:lnTo>
                  <a:lnTo>
                    <a:pt x="262407" y="1276121"/>
                  </a:lnTo>
                  <a:lnTo>
                    <a:pt x="257429" y="1283462"/>
                  </a:lnTo>
                  <a:lnTo>
                    <a:pt x="255612" y="1292479"/>
                  </a:lnTo>
                  <a:lnTo>
                    <a:pt x="257429" y="1301508"/>
                  </a:lnTo>
                  <a:lnTo>
                    <a:pt x="262394" y="1308849"/>
                  </a:lnTo>
                  <a:lnTo>
                    <a:pt x="269748" y="1313789"/>
                  </a:lnTo>
                  <a:lnTo>
                    <a:pt x="278726" y="1315593"/>
                  </a:lnTo>
                  <a:lnTo>
                    <a:pt x="287769" y="1313789"/>
                  </a:lnTo>
                  <a:lnTo>
                    <a:pt x="295148" y="1308849"/>
                  </a:lnTo>
                  <a:lnTo>
                    <a:pt x="300139" y="1301508"/>
                  </a:lnTo>
                  <a:lnTo>
                    <a:pt x="301967" y="1292479"/>
                  </a:lnTo>
                  <a:close/>
                </a:path>
                <a:path w="1102995" h="1315720">
                  <a:moveTo>
                    <a:pt x="1102525" y="381444"/>
                  </a:moveTo>
                  <a:lnTo>
                    <a:pt x="1091171" y="336804"/>
                  </a:lnTo>
                  <a:lnTo>
                    <a:pt x="1068031" y="295402"/>
                  </a:lnTo>
                  <a:lnTo>
                    <a:pt x="1070571" y="289433"/>
                  </a:lnTo>
                  <a:lnTo>
                    <a:pt x="1072603" y="283210"/>
                  </a:lnTo>
                  <a:lnTo>
                    <a:pt x="1074254" y="276987"/>
                  </a:lnTo>
                  <a:lnTo>
                    <a:pt x="1078890" y="232308"/>
                  </a:lnTo>
                  <a:lnTo>
                    <a:pt x="1070063" y="189903"/>
                  </a:lnTo>
                  <a:lnTo>
                    <a:pt x="1049362" y="152603"/>
                  </a:lnTo>
                  <a:lnTo>
                    <a:pt x="1018362" y="123253"/>
                  </a:lnTo>
                  <a:lnTo>
                    <a:pt x="978623" y="104648"/>
                  </a:lnTo>
                  <a:lnTo>
                    <a:pt x="973010" y="83439"/>
                  </a:lnTo>
                  <a:lnTo>
                    <a:pt x="951814" y="45758"/>
                  </a:lnTo>
                  <a:lnTo>
                    <a:pt x="893610" y="5765"/>
                  </a:lnTo>
                  <a:lnTo>
                    <a:pt x="846378" y="431"/>
                  </a:lnTo>
                  <a:lnTo>
                    <a:pt x="800620" y="13652"/>
                  </a:lnTo>
                  <a:lnTo>
                    <a:pt x="761961" y="44958"/>
                  </a:lnTo>
                  <a:lnTo>
                    <a:pt x="753630" y="35001"/>
                  </a:lnTo>
                  <a:lnTo>
                    <a:pt x="744334" y="26098"/>
                  </a:lnTo>
                  <a:lnTo>
                    <a:pt x="734136" y="18351"/>
                  </a:lnTo>
                  <a:lnTo>
                    <a:pt x="723099" y="11811"/>
                  </a:lnTo>
                  <a:lnTo>
                    <a:pt x="680339" y="0"/>
                  </a:lnTo>
                  <a:lnTo>
                    <a:pt x="637959" y="5715"/>
                  </a:lnTo>
                  <a:lnTo>
                    <a:pt x="600735" y="27355"/>
                  </a:lnTo>
                  <a:lnTo>
                    <a:pt x="573493" y="63246"/>
                  </a:lnTo>
                  <a:lnTo>
                    <a:pt x="566204" y="56451"/>
                  </a:lnTo>
                  <a:lnTo>
                    <a:pt x="500583" y="24904"/>
                  </a:lnTo>
                  <a:lnTo>
                    <a:pt x="458482" y="24434"/>
                  </a:lnTo>
                  <a:lnTo>
                    <a:pt x="418604" y="37007"/>
                  </a:lnTo>
                  <a:lnTo>
                    <a:pt x="383997" y="61658"/>
                  </a:lnTo>
                  <a:lnTo>
                    <a:pt x="357720" y="97409"/>
                  </a:lnTo>
                  <a:lnTo>
                    <a:pt x="331736" y="84645"/>
                  </a:lnTo>
                  <a:lnTo>
                    <a:pt x="304279" y="76542"/>
                  </a:lnTo>
                  <a:lnTo>
                    <a:pt x="275920" y="73215"/>
                  </a:lnTo>
                  <a:lnTo>
                    <a:pt x="247230" y="74803"/>
                  </a:lnTo>
                  <a:lnTo>
                    <a:pt x="202628" y="87439"/>
                  </a:lnTo>
                  <a:lnTo>
                    <a:pt x="164147" y="110845"/>
                  </a:lnTo>
                  <a:lnTo>
                    <a:pt x="133184" y="143129"/>
                  </a:lnTo>
                  <a:lnTo>
                    <a:pt x="111150" y="182410"/>
                  </a:lnTo>
                  <a:lnTo>
                    <a:pt x="99453" y="226771"/>
                  </a:lnTo>
                  <a:lnTo>
                    <a:pt x="99529" y="274320"/>
                  </a:lnTo>
                  <a:lnTo>
                    <a:pt x="98640" y="276987"/>
                  </a:lnTo>
                  <a:lnTo>
                    <a:pt x="49949" y="294627"/>
                  </a:lnTo>
                  <a:lnTo>
                    <a:pt x="14312" y="333121"/>
                  </a:lnTo>
                  <a:lnTo>
                    <a:pt x="0" y="376186"/>
                  </a:lnTo>
                  <a:lnTo>
                    <a:pt x="2692" y="420090"/>
                  </a:lnTo>
                  <a:lnTo>
                    <a:pt x="21094" y="459752"/>
                  </a:lnTo>
                  <a:lnTo>
                    <a:pt x="53936" y="490093"/>
                  </a:lnTo>
                  <a:lnTo>
                    <a:pt x="39382" y="510006"/>
                  </a:lnTo>
                  <a:lnTo>
                    <a:pt x="29451" y="532422"/>
                  </a:lnTo>
                  <a:lnTo>
                    <a:pt x="24422" y="556501"/>
                  </a:lnTo>
                  <a:lnTo>
                    <a:pt x="24599" y="581406"/>
                  </a:lnTo>
                  <a:lnTo>
                    <a:pt x="38366" y="624497"/>
                  </a:lnTo>
                  <a:lnTo>
                    <a:pt x="66179" y="657694"/>
                  </a:lnTo>
                  <a:lnTo>
                    <a:pt x="104101" y="677760"/>
                  </a:lnTo>
                  <a:lnTo>
                    <a:pt x="148170" y="681482"/>
                  </a:lnTo>
                  <a:lnTo>
                    <a:pt x="149567" y="684022"/>
                  </a:lnTo>
                  <a:lnTo>
                    <a:pt x="178079" y="722414"/>
                  </a:lnTo>
                  <a:lnTo>
                    <a:pt x="212166" y="751255"/>
                  </a:lnTo>
                  <a:lnTo>
                    <a:pt x="250964" y="771271"/>
                  </a:lnTo>
                  <a:lnTo>
                    <a:pt x="292849" y="782040"/>
                  </a:lnTo>
                  <a:lnTo>
                    <a:pt x="336207" y="783158"/>
                  </a:lnTo>
                  <a:lnTo>
                    <a:pt x="379399" y="774204"/>
                  </a:lnTo>
                  <a:lnTo>
                    <a:pt x="420839" y="754761"/>
                  </a:lnTo>
                  <a:lnTo>
                    <a:pt x="439445" y="778649"/>
                  </a:lnTo>
                  <a:lnTo>
                    <a:pt x="461568" y="798791"/>
                  </a:lnTo>
                  <a:lnTo>
                    <a:pt x="486702" y="814755"/>
                  </a:lnTo>
                  <a:lnTo>
                    <a:pt x="514311" y="826135"/>
                  </a:lnTo>
                  <a:lnTo>
                    <a:pt x="559981" y="833755"/>
                  </a:lnTo>
                  <a:lnTo>
                    <a:pt x="604456" y="828916"/>
                  </a:lnTo>
                  <a:lnTo>
                    <a:pt x="645668" y="812736"/>
                  </a:lnTo>
                  <a:lnTo>
                    <a:pt x="681583" y="786371"/>
                  </a:lnTo>
                  <a:lnTo>
                    <a:pt x="710158" y="750912"/>
                  </a:lnTo>
                  <a:lnTo>
                    <a:pt x="729322" y="707517"/>
                  </a:lnTo>
                  <a:lnTo>
                    <a:pt x="747268" y="717296"/>
                  </a:lnTo>
                  <a:lnTo>
                    <a:pt x="766292" y="724446"/>
                  </a:lnTo>
                  <a:lnTo>
                    <a:pt x="786091" y="728878"/>
                  </a:lnTo>
                  <a:lnTo>
                    <a:pt x="806411" y="730504"/>
                  </a:lnTo>
                  <a:lnTo>
                    <a:pt x="853135" y="723138"/>
                  </a:lnTo>
                  <a:lnTo>
                    <a:pt x="893838" y="701903"/>
                  </a:lnTo>
                  <a:lnTo>
                    <a:pt x="926058" y="669302"/>
                  </a:lnTo>
                  <a:lnTo>
                    <a:pt x="947356" y="627799"/>
                  </a:lnTo>
                  <a:lnTo>
                    <a:pt x="955255" y="579882"/>
                  </a:lnTo>
                  <a:lnTo>
                    <a:pt x="977023" y="575221"/>
                  </a:lnTo>
                  <a:lnTo>
                    <a:pt x="1017790" y="557580"/>
                  </a:lnTo>
                  <a:lnTo>
                    <a:pt x="1068959" y="511009"/>
                  </a:lnTo>
                  <a:lnTo>
                    <a:pt x="1091107" y="470916"/>
                  </a:lnTo>
                  <a:lnTo>
                    <a:pt x="1102398" y="426935"/>
                  </a:lnTo>
                  <a:lnTo>
                    <a:pt x="1102525" y="381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364863" y="2780411"/>
              <a:ext cx="138937" cy="13893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4329938" y="2990722"/>
              <a:ext cx="92583" cy="9258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053117" y="1887335"/>
              <a:ext cx="1102995" cy="834390"/>
            </a:xfrm>
            <a:custGeom>
              <a:avLst/>
              <a:gdLst/>
              <a:ahLst/>
              <a:cxnLst/>
              <a:rect l="l" t="t" r="r" b="b"/>
              <a:pathLst>
                <a:path w="1102995" h="834389">
                  <a:moveTo>
                    <a:pt x="99528" y="274331"/>
                  </a:moveTo>
                  <a:lnTo>
                    <a:pt x="99462" y="226779"/>
                  </a:lnTo>
                  <a:lnTo>
                    <a:pt x="111151" y="182416"/>
                  </a:lnTo>
                  <a:lnTo>
                    <a:pt x="133183" y="143140"/>
                  </a:lnTo>
                  <a:lnTo>
                    <a:pt x="164147" y="110849"/>
                  </a:lnTo>
                  <a:lnTo>
                    <a:pt x="202633" y="87441"/>
                  </a:lnTo>
                  <a:lnTo>
                    <a:pt x="247229" y="74814"/>
                  </a:lnTo>
                  <a:lnTo>
                    <a:pt x="275923" y="73221"/>
                  </a:lnTo>
                  <a:lnTo>
                    <a:pt x="304284" y="76545"/>
                  </a:lnTo>
                  <a:lnTo>
                    <a:pt x="331739" y="84655"/>
                  </a:lnTo>
                  <a:lnTo>
                    <a:pt x="357719" y="97420"/>
                  </a:lnTo>
                  <a:lnTo>
                    <a:pt x="384003" y="61660"/>
                  </a:lnTo>
                  <a:lnTo>
                    <a:pt x="418608" y="37013"/>
                  </a:lnTo>
                  <a:lnTo>
                    <a:pt x="458486" y="24442"/>
                  </a:lnTo>
                  <a:lnTo>
                    <a:pt x="500589" y="24911"/>
                  </a:lnTo>
                  <a:lnTo>
                    <a:pt x="541869" y="39381"/>
                  </a:lnTo>
                  <a:lnTo>
                    <a:pt x="573492" y="63257"/>
                  </a:lnTo>
                  <a:lnTo>
                    <a:pt x="600743" y="27360"/>
                  </a:lnTo>
                  <a:lnTo>
                    <a:pt x="637960" y="5726"/>
                  </a:lnTo>
                  <a:lnTo>
                    <a:pt x="680344" y="0"/>
                  </a:lnTo>
                  <a:lnTo>
                    <a:pt x="723098" y="11822"/>
                  </a:lnTo>
                  <a:lnTo>
                    <a:pt x="734135" y="18359"/>
                  </a:lnTo>
                  <a:lnTo>
                    <a:pt x="744339" y="26110"/>
                  </a:lnTo>
                  <a:lnTo>
                    <a:pt x="753637" y="35004"/>
                  </a:lnTo>
                  <a:lnTo>
                    <a:pt x="761960" y="44969"/>
                  </a:lnTo>
                  <a:lnTo>
                    <a:pt x="800623" y="13662"/>
                  </a:lnTo>
                  <a:lnTo>
                    <a:pt x="846383" y="440"/>
                  </a:lnTo>
                  <a:lnTo>
                    <a:pt x="893619" y="5768"/>
                  </a:lnTo>
                  <a:lnTo>
                    <a:pt x="936712" y="30110"/>
                  </a:lnTo>
                  <a:lnTo>
                    <a:pt x="951815" y="45759"/>
                  </a:lnTo>
                  <a:lnTo>
                    <a:pt x="964001" y="63670"/>
                  </a:lnTo>
                  <a:lnTo>
                    <a:pt x="973020" y="83438"/>
                  </a:lnTo>
                  <a:lnTo>
                    <a:pt x="978622" y="104659"/>
                  </a:lnTo>
                  <a:lnTo>
                    <a:pt x="1018365" y="123253"/>
                  </a:lnTo>
                  <a:lnTo>
                    <a:pt x="1049372" y="152613"/>
                  </a:lnTo>
                  <a:lnTo>
                    <a:pt x="1070071" y="189909"/>
                  </a:lnTo>
                  <a:lnTo>
                    <a:pt x="1078889" y="232314"/>
                  </a:lnTo>
                  <a:lnTo>
                    <a:pt x="1074253" y="276998"/>
                  </a:lnTo>
                  <a:lnTo>
                    <a:pt x="1072602" y="283221"/>
                  </a:lnTo>
                  <a:lnTo>
                    <a:pt x="1070570" y="289444"/>
                  </a:lnTo>
                  <a:lnTo>
                    <a:pt x="1068030" y="295413"/>
                  </a:lnTo>
                  <a:lnTo>
                    <a:pt x="1091175" y="336811"/>
                  </a:lnTo>
                  <a:lnTo>
                    <a:pt x="1102527" y="381444"/>
                  </a:lnTo>
                  <a:lnTo>
                    <a:pt x="1102399" y="426938"/>
                  </a:lnTo>
                  <a:lnTo>
                    <a:pt x="1091106" y="470918"/>
                  </a:lnTo>
                  <a:lnTo>
                    <a:pt x="1068962" y="511011"/>
                  </a:lnTo>
                  <a:lnTo>
                    <a:pt x="1036280" y="544841"/>
                  </a:lnTo>
                  <a:lnTo>
                    <a:pt x="997958" y="567749"/>
                  </a:lnTo>
                  <a:lnTo>
                    <a:pt x="955254" y="579893"/>
                  </a:lnTo>
                  <a:lnTo>
                    <a:pt x="947357" y="627806"/>
                  </a:lnTo>
                  <a:lnTo>
                    <a:pt x="926068" y="669305"/>
                  </a:lnTo>
                  <a:lnTo>
                    <a:pt x="893843" y="701911"/>
                  </a:lnTo>
                  <a:lnTo>
                    <a:pt x="853138" y="723141"/>
                  </a:lnTo>
                  <a:lnTo>
                    <a:pt x="806410" y="730515"/>
                  </a:lnTo>
                  <a:lnTo>
                    <a:pt x="786096" y="728888"/>
                  </a:lnTo>
                  <a:lnTo>
                    <a:pt x="766294" y="724451"/>
                  </a:lnTo>
                  <a:lnTo>
                    <a:pt x="747277" y="717299"/>
                  </a:lnTo>
                  <a:lnTo>
                    <a:pt x="729321" y="707528"/>
                  </a:lnTo>
                  <a:lnTo>
                    <a:pt x="710157" y="750922"/>
                  </a:lnTo>
                  <a:lnTo>
                    <a:pt x="681592" y="786372"/>
                  </a:lnTo>
                  <a:lnTo>
                    <a:pt x="645675" y="812748"/>
                  </a:lnTo>
                  <a:lnTo>
                    <a:pt x="604456" y="828922"/>
                  </a:lnTo>
                  <a:lnTo>
                    <a:pt x="559985" y="833764"/>
                  </a:lnTo>
                  <a:lnTo>
                    <a:pt x="514310" y="826146"/>
                  </a:lnTo>
                  <a:lnTo>
                    <a:pt x="486703" y="814762"/>
                  </a:lnTo>
                  <a:lnTo>
                    <a:pt x="461573" y="798794"/>
                  </a:lnTo>
                  <a:lnTo>
                    <a:pt x="439443" y="778658"/>
                  </a:lnTo>
                  <a:lnTo>
                    <a:pt x="420838" y="754772"/>
                  </a:lnTo>
                  <a:lnTo>
                    <a:pt x="379408" y="774210"/>
                  </a:lnTo>
                  <a:lnTo>
                    <a:pt x="336207" y="783163"/>
                  </a:lnTo>
                  <a:lnTo>
                    <a:pt x="292855" y="782044"/>
                  </a:lnTo>
                  <a:lnTo>
                    <a:pt x="250972" y="771271"/>
                  </a:lnTo>
                  <a:lnTo>
                    <a:pt x="212176" y="751259"/>
                  </a:lnTo>
                  <a:lnTo>
                    <a:pt x="178089" y="722422"/>
                  </a:lnTo>
                  <a:lnTo>
                    <a:pt x="150328" y="685176"/>
                  </a:lnTo>
                  <a:lnTo>
                    <a:pt x="148931" y="682763"/>
                  </a:lnTo>
                  <a:lnTo>
                    <a:pt x="148169" y="681493"/>
                  </a:lnTo>
                  <a:lnTo>
                    <a:pt x="104108" y="677769"/>
                  </a:lnTo>
                  <a:lnTo>
                    <a:pt x="66190" y="657697"/>
                  </a:lnTo>
                  <a:lnTo>
                    <a:pt x="38369" y="624504"/>
                  </a:lnTo>
                  <a:lnTo>
                    <a:pt x="24598" y="581417"/>
                  </a:lnTo>
                  <a:lnTo>
                    <a:pt x="24431" y="556506"/>
                  </a:lnTo>
                  <a:lnTo>
                    <a:pt x="29456" y="532427"/>
                  </a:lnTo>
                  <a:lnTo>
                    <a:pt x="39385" y="510016"/>
                  </a:lnTo>
                  <a:lnTo>
                    <a:pt x="53935" y="490104"/>
                  </a:lnTo>
                  <a:lnTo>
                    <a:pt x="21097" y="459755"/>
                  </a:lnTo>
                  <a:lnTo>
                    <a:pt x="2690" y="420096"/>
                  </a:lnTo>
                  <a:lnTo>
                    <a:pt x="0" y="376197"/>
                  </a:lnTo>
                  <a:lnTo>
                    <a:pt x="14311" y="333132"/>
                  </a:lnTo>
                  <a:lnTo>
                    <a:pt x="30041" y="311592"/>
                  </a:lnTo>
                  <a:lnTo>
                    <a:pt x="49950" y="294636"/>
                  </a:lnTo>
                  <a:lnTo>
                    <a:pt x="73122" y="282894"/>
                  </a:lnTo>
                  <a:lnTo>
                    <a:pt x="98639" y="276998"/>
                  </a:lnTo>
                  <a:lnTo>
                    <a:pt x="99528" y="274331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295774" y="3143757"/>
              <a:ext cx="72262" cy="721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4316984" y="2977769"/>
              <a:ext cx="118490" cy="1184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4351909" y="2767456"/>
              <a:ext cx="164845" cy="164845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4108196" y="1929637"/>
              <a:ext cx="1012825" cy="709295"/>
            </a:xfrm>
            <a:custGeom>
              <a:avLst/>
              <a:gdLst/>
              <a:ahLst/>
              <a:cxnLst/>
              <a:rect l="l" t="t" r="r" b="b"/>
              <a:pathLst>
                <a:path w="1012825" h="709294">
                  <a:moveTo>
                    <a:pt x="64769" y="459866"/>
                  </a:moveTo>
                  <a:lnTo>
                    <a:pt x="47863" y="459948"/>
                  </a:lnTo>
                  <a:lnTo>
                    <a:pt x="31241" y="457374"/>
                  </a:lnTo>
                  <a:lnTo>
                    <a:pt x="15192" y="452205"/>
                  </a:lnTo>
                  <a:lnTo>
                    <a:pt x="0" y="444500"/>
                  </a:lnTo>
                </a:path>
                <a:path w="1012825" h="709294">
                  <a:moveTo>
                    <a:pt x="121792" y="628269"/>
                  </a:moveTo>
                  <a:lnTo>
                    <a:pt x="114938" y="630795"/>
                  </a:lnTo>
                  <a:lnTo>
                    <a:pt x="107918" y="632856"/>
                  </a:lnTo>
                  <a:lnTo>
                    <a:pt x="100754" y="634466"/>
                  </a:lnTo>
                  <a:lnTo>
                    <a:pt x="93471" y="635635"/>
                  </a:lnTo>
                </a:path>
                <a:path w="1012825" h="709294">
                  <a:moveTo>
                    <a:pt x="365759" y="709167"/>
                  </a:moveTo>
                  <a:lnTo>
                    <a:pt x="360832" y="701123"/>
                  </a:lnTo>
                  <a:lnTo>
                    <a:pt x="356346" y="692816"/>
                  </a:lnTo>
                  <a:lnTo>
                    <a:pt x="352311" y="684272"/>
                  </a:lnTo>
                  <a:lnTo>
                    <a:pt x="348741" y="675513"/>
                  </a:lnTo>
                </a:path>
                <a:path w="1012825" h="709294">
                  <a:moveTo>
                    <a:pt x="681101" y="625348"/>
                  </a:moveTo>
                  <a:lnTo>
                    <a:pt x="680174" y="634728"/>
                  </a:lnTo>
                  <a:lnTo>
                    <a:pt x="678735" y="644001"/>
                  </a:lnTo>
                  <a:lnTo>
                    <a:pt x="676796" y="653155"/>
                  </a:lnTo>
                  <a:lnTo>
                    <a:pt x="674369" y="662177"/>
                  </a:lnTo>
                </a:path>
                <a:path w="1012825" h="709294">
                  <a:moveTo>
                    <a:pt x="816609" y="397763"/>
                  </a:moveTo>
                  <a:lnTo>
                    <a:pt x="851233" y="421810"/>
                  </a:lnTo>
                  <a:lnTo>
                    <a:pt x="877474" y="454215"/>
                  </a:lnTo>
                  <a:lnTo>
                    <a:pt x="894048" y="492811"/>
                  </a:lnTo>
                  <a:lnTo>
                    <a:pt x="899667" y="535432"/>
                  </a:lnTo>
                </a:path>
                <a:path w="1012825" h="709294">
                  <a:moveTo>
                    <a:pt x="1012443" y="251078"/>
                  </a:moveTo>
                  <a:lnTo>
                    <a:pt x="1005437" y="265584"/>
                  </a:lnTo>
                  <a:lnTo>
                    <a:pt x="996870" y="279114"/>
                  </a:lnTo>
                  <a:lnTo>
                    <a:pt x="986851" y="291548"/>
                  </a:lnTo>
                  <a:lnTo>
                    <a:pt x="975487" y="302767"/>
                  </a:lnTo>
                </a:path>
                <a:path w="1012825" h="709294">
                  <a:moveTo>
                    <a:pt x="923670" y="59436"/>
                  </a:moveTo>
                  <a:lnTo>
                    <a:pt x="925194" y="67563"/>
                  </a:lnTo>
                  <a:lnTo>
                    <a:pt x="925829" y="75691"/>
                  </a:lnTo>
                  <a:lnTo>
                    <a:pt x="925702" y="83820"/>
                  </a:lnTo>
                </a:path>
                <a:path w="1012825" h="709294">
                  <a:moveTo>
                    <a:pt x="687577" y="30987"/>
                  </a:moveTo>
                  <a:lnTo>
                    <a:pt x="691481" y="22734"/>
                  </a:lnTo>
                  <a:lnTo>
                    <a:pt x="695944" y="14779"/>
                  </a:lnTo>
                  <a:lnTo>
                    <a:pt x="700954" y="7181"/>
                  </a:lnTo>
                  <a:lnTo>
                    <a:pt x="706501" y="0"/>
                  </a:lnTo>
                </a:path>
                <a:path w="1012825" h="709294">
                  <a:moveTo>
                    <a:pt x="510413" y="45847"/>
                  </a:moveTo>
                  <a:lnTo>
                    <a:pt x="512073" y="38945"/>
                  </a:lnTo>
                  <a:lnTo>
                    <a:pt x="514175" y="32162"/>
                  </a:lnTo>
                  <a:lnTo>
                    <a:pt x="516681" y="25523"/>
                  </a:lnTo>
                  <a:lnTo>
                    <a:pt x="519556" y="19050"/>
                  </a:lnTo>
                </a:path>
                <a:path w="1012825" h="709294">
                  <a:moveTo>
                    <a:pt x="302513" y="54990"/>
                  </a:moveTo>
                  <a:lnTo>
                    <a:pt x="311318" y="60702"/>
                  </a:lnTo>
                  <a:lnTo>
                    <a:pt x="319801" y="66960"/>
                  </a:lnTo>
                  <a:lnTo>
                    <a:pt x="327927" y="73743"/>
                  </a:lnTo>
                  <a:lnTo>
                    <a:pt x="335661" y="81025"/>
                  </a:lnTo>
                </a:path>
                <a:path w="1012825" h="709294">
                  <a:moveTo>
                    <a:pt x="50291" y="259461"/>
                  </a:moveTo>
                  <a:lnTo>
                    <a:pt x="48432" y="252728"/>
                  </a:lnTo>
                  <a:lnTo>
                    <a:pt x="46847" y="245887"/>
                  </a:lnTo>
                  <a:lnTo>
                    <a:pt x="45523" y="238976"/>
                  </a:lnTo>
                  <a:lnTo>
                    <a:pt x="44450" y="232028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293108" y="1930907"/>
              <a:ext cx="661415" cy="69342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280539" y="1710499"/>
              <a:ext cx="895511" cy="895511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474355" y="1683499"/>
              <a:ext cx="1359547" cy="135954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828670" y="1929688"/>
              <a:ext cx="1020470" cy="102047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0" y="3209544"/>
              <a:ext cx="1937003" cy="1517903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86321" y="3415777"/>
              <a:ext cx="1183640" cy="1120140"/>
            </a:xfrm>
            <a:custGeom>
              <a:avLst/>
              <a:gdLst/>
              <a:ahLst/>
              <a:cxnLst/>
              <a:rect l="l" t="t" r="r" b="b"/>
              <a:pathLst>
                <a:path w="1183640" h="1120139">
                  <a:moveTo>
                    <a:pt x="927975" y="0"/>
                  </a:moveTo>
                  <a:lnTo>
                    <a:pt x="887407" y="4310"/>
                  </a:lnTo>
                  <a:lnTo>
                    <a:pt x="849408" y="24446"/>
                  </a:lnTo>
                  <a:lnTo>
                    <a:pt x="817067" y="60085"/>
                  </a:lnTo>
                  <a:lnTo>
                    <a:pt x="808176" y="46672"/>
                  </a:lnTo>
                  <a:lnTo>
                    <a:pt x="798198" y="34701"/>
                  </a:lnTo>
                  <a:lnTo>
                    <a:pt x="787235" y="24277"/>
                  </a:lnTo>
                  <a:lnTo>
                    <a:pt x="775386" y="15508"/>
                  </a:lnTo>
                  <a:lnTo>
                    <a:pt x="738869" y="809"/>
                  </a:lnTo>
                  <a:lnTo>
                    <a:pt x="701943" y="1521"/>
                  </a:lnTo>
                  <a:lnTo>
                    <a:pt x="667249" y="16504"/>
                  </a:lnTo>
                  <a:lnTo>
                    <a:pt x="637425" y="44618"/>
                  </a:lnTo>
                  <a:lnTo>
                    <a:pt x="615112" y="84723"/>
                  </a:lnTo>
                  <a:lnTo>
                    <a:pt x="607324" y="75487"/>
                  </a:lnTo>
                  <a:lnTo>
                    <a:pt x="544467" y="35005"/>
                  </a:lnTo>
                  <a:lnTo>
                    <a:pt x="506763" y="30644"/>
                  </a:lnTo>
                  <a:lnTo>
                    <a:pt x="469959" y="38765"/>
                  </a:lnTo>
                  <a:lnTo>
                    <a:pt x="435937" y="58622"/>
                  </a:lnTo>
                  <a:lnTo>
                    <a:pt x="406579" y="89472"/>
                  </a:lnTo>
                  <a:lnTo>
                    <a:pt x="383769" y="130570"/>
                  </a:lnTo>
                  <a:lnTo>
                    <a:pt x="355976" y="113431"/>
                  </a:lnTo>
                  <a:lnTo>
                    <a:pt x="326566" y="102519"/>
                  </a:lnTo>
                  <a:lnTo>
                    <a:pt x="296163" y="98012"/>
                  </a:lnTo>
                  <a:lnTo>
                    <a:pt x="265392" y="100090"/>
                  </a:lnTo>
                  <a:lnTo>
                    <a:pt x="224048" y="113661"/>
                  </a:lnTo>
                  <a:lnTo>
                    <a:pt x="187367" y="138170"/>
                  </a:lnTo>
                  <a:lnTo>
                    <a:pt x="156297" y="172002"/>
                  </a:lnTo>
                  <a:lnTo>
                    <a:pt x="131790" y="213546"/>
                  </a:lnTo>
                  <a:lnTo>
                    <a:pt x="114794" y="261187"/>
                  </a:lnTo>
                  <a:lnTo>
                    <a:pt x="106260" y="313314"/>
                  </a:lnTo>
                  <a:lnTo>
                    <a:pt x="107137" y="368314"/>
                  </a:lnTo>
                  <a:lnTo>
                    <a:pt x="106134" y="371743"/>
                  </a:lnTo>
                  <a:lnTo>
                    <a:pt x="53962" y="395508"/>
                  </a:lnTo>
                  <a:lnTo>
                    <a:pt x="15697" y="447181"/>
                  </a:lnTo>
                  <a:lnTo>
                    <a:pt x="1930" y="493223"/>
                  </a:lnTo>
                  <a:lnTo>
                    <a:pt x="0" y="540801"/>
                  </a:lnTo>
                  <a:lnTo>
                    <a:pt x="9206" y="586453"/>
                  </a:lnTo>
                  <a:lnTo>
                    <a:pt x="28849" y="626716"/>
                  </a:lnTo>
                  <a:lnTo>
                    <a:pt x="58229" y="658128"/>
                  </a:lnTo>
                  <a:lnTo>
                    <a:pt x="42615" y="684925"/>
                  </a:lnTo>
                  <a:lnTo>
                    <a:pt x="31986" y="715055"/>
                  </a:lnTo>
                  <a:lnTo>
                    <a:pt x="26627" y="747425"/>
                  </a:lnTo>
                  <a:lnTo>
                    <a:pt x="26822" y="780937"/>
                  </a:lnTo>
                  <a:lnTo>
                    <a:pt x="37264" y="828159"/>
                  </a:lnTo>
                  <a:lnTo>
                    <a:pt x="57913" y="867451"/>
                  </a:lnTo>
                  <a:lnTo>
                    <a:pt x="86587" y="896581"/>
                  </a:lnTo>
                  <a:lnTo>
                    <a:pt x="121105" y="913317"/>
                  </a:lnTo>
                  <a:lnTo>
                    <a:pt x="159283" y="915430"/>
                  </a:lnTo>
                  <a:lnTo>
                    <a:pt x="161519" y="920383"/>
                  </a:lnTo>
                  <a:lnTo>
                    <a:pt x="187142" y="964706"/>
                  </a:lnTo>
                  <a:lnTo>
                    <a:pt x="218135" y="1000458"/>
                  </a:lnTo>
                  <a:lnTo>
                    <a:pt x="253331" y="1027260"/>
                  </a:lnTo>
                  <a:lnTo>
                    <a:pt x="291563" y="1044732"/>
                  </a:lnTo>
                  <a:lnTo>
                    <a:pt x="331666" y="1052494"/>
                  </a:lnTo>
                  <a:lnTo>
                    <a:pt x="372473" y="1050167"/>
                  </a:lnTo>
                  <a:lnTo>
                    <a:pt x="412819" y="1037371"/>
                  </a:lnTo>
                  <a:lnTo>
                    <a:pt x="451536" y="1013728"/>
                  </a:lnTo>
                  <a:lnTo>
                    <a:pt x="471447" y="1045857"/>
                  </a:lnTo>
                  <a:lnTo>
                    <a:pt x="495143" y="1072926"/>
                  </a:lnTo>
                  <a:lnTo>
                    <a:pt x="522061" y="1094399"/>
                  </a:lnTo>
                  <a:lnTo>
                    <a:pt x="551637" y="1109740"/>
                  </a:lnTo>
                  <a:lnTo>
                    <a:pt x="593614" y="1119572"/>
                  </a:lnTo>
                  <a:lnTo>
                    <a:pt x="634880" y="1116938"/>
                  </a:lnTo>
                  <a:lnTo>
                    <a:pt x="674050" y="1102795"/>
                  </a:lnTo>
                  <a:lnTo>
                    <a:pt x="709741" y="1078097"/>
                  </a:lnTo>
                  <a:lnTo>
                    <a:pt x="740569" y="1043800"/>
                  </a:lnTo>
                  <a:lnTo>
                    <a:pt x="765152" y="1000858"/>
                  </a:lnTo>
                  <a:lnTo>
                    <a:pt x="782104" y="950228"/>
                  </a:lnTo>
                  <a:lnTo>
                    <a:pt x="801359" y="963428"/>
                  </a:lnTo>
                  <a:lnTo>
                    <a:pt x="821742" y="973056"/>
                  </a:lnTo>
                  <a:lnTo>
                    <a:pt x="842956" y="979017"/>
                  </a:lnTo>
                  <a:lnTo>
                    <a:pt x="864705" y="981216"/>
                  </a:lnTo>
                  <a:lnTo>
                    <a:pt x="906846" y="974352"/>
                  </a:lnTo>
                  <a:lnTo>
                    <a:pt x="944802" y="954160"/>
                  </a:lnTo>
                  <a:lnTo>
                    <a:pt x="977051" y="922573"/>
                  </a:lnTo>
                  <a:lnTo>
                    <a:pt x="1002070" y="881525"/>
                  </a:lnTo>
                  <a:lnTo>
                    <a:pt x="1018337" y="832949"/>
                  </a:lnTo>
                  <a:lnTo>
                    <a:pt x="1024331" y="778778"/>
                  </a:lnTo>
                  <a:lnTo>
                    <a:pt x="1047638" y="772543"/>
                  </a:lnTo>
                  <a:lnTo>
                    <a:pt x="1091275" y="748881"/>
                  </a:lnTo>
                  <a:lnTo>
                    <a:pt x="1138430" y="698598"/>
                  </a:lnTo>
                  <a:lnTo>
                    <a:pt x="1159434" y="660219"/>
                  </a:lnTo>
                  <a:lnTo>
                    <a:pt x="1173984" y="618001"/>
                  </a:lnTo>
                  <a:lnTo>
                    <a:pt x="1181944" y="573292"/>
                  </a:lnTo>
                  <a:lnTo>
                    <a:pt x="1183178" y="527439"/>
                  </a:lnTo>
                  <a:lnTo>
                    <a:pt x="1177547" y="481792"/>
                  </a:lnTo>
                  <a:lnTo>
                    <a:pt x="1164916" y="437699"/>
                  </a:lnTo>
                  <a:lnTo>
                    <a:pt x="1145146" y="396508"/>
                  </a:lnTo>
                  <a:lnTo>
                    <a:pt x="1148845" y="384316"/>
                  </a:lnTo>
                  <a:lnTo>
                    <a:pt x="1151877" y="371743"/>
                  </a:lnTo>
                  <a:lnTo>
                    <a:pt x="1157047" y="321617"/>
                  </a:lnTo>
                  <a:lnTo>
                    <a:pt x="1152003" y="273167"/>
                  </a:lnTo>
                  <a:lnTo>
                    <a:pt x="1137728" y="228598"/>
                  </a:lnTo>
                  <a:lnTo>
                    <a:pt x="1115205" y="190114"/>
                  </a:lnTo>
                  <a:lnTo>
                    <a:pt x="1085418" y="159920"/>
                  </a:lnTo>
                  <a:lnTo>
                    <a:pt x="1049350" y="140222"/>
                  </a:lnTo>
                  <a:lnTo>
                    <a:pt x="1043337" y="111744"/>
                  </a:lnTo>
                  <a:lnTo>
                    <a:pt x="1033681" y="85183"/>
                  </a:lnTo>
                  <a:lnTo>
                    <a:pt x="1020639" y="61123"/>
                  </a:lnTo>
                  <a:lnTo>
                    <a:pt x="1004468" y="40146"/>
                  </a:lnTo>
                  <a:lnTo>
                    <a:pt x="968024" y="11837"/>
                  </a:lnTo>
                  <a:lnTo>
                    <a:pt x="927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368805" y="3940682"/>
              <a:ext cx="377570" cy="18669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86321" y="3415777"/>
              <a:ext cx="1183640" cy="1120140"/>
            </a:xfrm>
            <a:custGeom>
              <a:avLst/>
              <a:gdLst/>
              <a:ahLst/>
              <a:cxnLst/>
              <a:rect l="l" t="t" r="r" b="b"/>
              <a:pathLst>
                <a:path w="1183640" h="1120139">
                  <a:moveTo>
                    <a:pt x="107137" y="368314"/>
                  </a:moveTo>
                  <a:lnTo>
                    <a:pt x="106260" y="313314"/>
                  </a:lnTo>
                  <a:lnTo>
                    <a:pt x="114794" y="261187"/>
                  </a:lnTo>
                  <a:lnTo>
                    <a:pt x="131790" y="213546"/>
                  </a:lnTo>
                  <a:lnTo>
                    <a:pt x="156297" y="172002"/>
                  </a:lnTo>
                  <a:lnTo>
                    <a:pt x="187367" y="138170"/>
                  </a:lnTo>
                  <a:lnTo>
                    <a:pt x="224048" y="113661"/>
                  </a:lnTo>
                  <a:lnTo>
                    <a:pt x="265392" y="100090"/>
                  </a:lnTo>
                  <a:lnTo>
                    <a:pt x="296163" y="98012"/>
                  </a:lnTo>
                  <a:lnTo>
                    <a:pt x="326566" y="102519"/>
                  </a:lnTo>
                  <a:lnTo>
                    <a:pt x="355976" y="113431"/>
                  </a:lnTo>
                  <a:lnTo>
                    <a:pt x="383769" y="130570"/>
                  </a:lnTo>
                  <a:lnTo>
                    <a:pt x="406579" y="89472"/>
                  </a:lnTo>
                  <a:lnTo>
                    <a:pt x="435937" y="58622"/>
                  </a:lnTo>
                  <a:lnTo>
                    <a:pt x="469959" y="38765"/>
                  </a:lnTo>
                  <a:lnTo>
                    <a:pt x="506763" y="30644"/>
                  </a:lnTo>
                  <a:lnTo>
                    <a:pt x="544467" y="35005"/>
                  </a:lnTo>
                  <a:lnTo>
                    <a:pt x="581190" y="52592"/>
                  </a:lnTo>
                  <a:lnTo>
                    <a:pt x="615112" y="84723"/>
                  </a:lnTo>
                  <a:lnTo>
                    <a:pt x="637425" y="44618"/>
                  </a:lnTo>
                  <a:lnTo>
                    <a:pt x="667249" y="16504"/>
                  </a:lnTo>
                  <a:lnTo>
                    <a:pt x="701943" y="1521"/>
                  </a:lnTo>
                  <a:lnTo>
                    <a:pt x="738869" y="809"/>
                  </a:lnTo>
                  <a:lnTo>
                    <a:pt x="775386" y="15508"/>
                  </a:lnTo>
                  <a:lnTo>
                    <a:pt x="787235" y="24277"/>
                  </a:lnTo>
                  <a:lnTo>
                    <a:pt x="798198" y="34701"/>
                  </a:lnTo>
                  <a:lnTo>
                    <a:pt x="808176" y="46672"/>
                  </a:lnTo>
                  <a:lnTo>
                    <a:pt x="817067" y="60085"/>
                  </a:lnTo>
                  <a:lnTo>
                    <a:pt x="849408" y="24446"/>
                  </a:lnTo>
                  <a:lnTo>
                    <a:pt x="887407" y="4310"/>
                  </a:lnTo>
                  <a:lnTo>
                    <a:pt x="927975" y="0"/>
                  </a:lnTo>
                  <a:lnTo>
                    <a:pt x="968024" y="11837"/>
                  </a:lnTo>
                  <a:lnTo>
                    <a:pt x="1004468" y="40146"/>
                  </a:lnTo>
                  <a:lnTo>
                    <a:pt x="1033681" y="85183"/>
                  </a:lnTo>
                  <a:lnTo>
                    <a:pt x="1049350" y="140222"/>
                  </a:lnTo>
                  <a:lnTo>
                    <a:pt x="1085418" y="159920"/>
                  </a:lnTo>
                  <a:lnTo>
                    <a:pt x="1115205" y="190114"/>
                  </a:lnTo>
                  <a:lnTo>
                    <a:pt x="1137728" y="228598"/>
                  </a:lnTo>
                  <a:lnTo>
                    <a:pt x="1152003" y="273167"/>
                  </a:lnTo>
                  <a:lnTo>
                    <a:pt x="1157047" y="321617"/>
                  </a:lnTo>
                  <a:lnTo>
                    <a:pt x="1151877" y="371743"/>
                  </a:lnTo>
                  <a:lnTo>
                    <a:pt x="1150450" y="378077"/>
                  </a:lnTo>
                  <a:lnTo>
                    <a:pt x="1148845" y="384316"/>
                  </a:lnTo>
                  <a:lnTo>
                    <a:pt x="1147073" y="390459"/>
                  </a:lnTo>
                  <a:lnTo>
                    <a:pt x="1145146" y="396508"/>
                  </a:lnTo>
                  <a:lnTo>
                    <a:pt x="1164916" y="437699"/>
                  </a:lnTo>
                  <a:lnTo>
                    <a:pt x="1177547" y="481792"/>
                  </a:lnTo>
                  <a:lnTo>
                    <a:pt x="1183178" y="527439"/>
                  </a:lnTo>
                  <a:lnTo>
                    <a:pt x="1181944" y="573292"/>
                  </a:lnTo>
                  <a:lnTo>
                    <a:pt x="1173984" y="618001"/>
                  </a:lnTo>
                  <a:lnTo>
                    <a:pt x="1159434" y="660219"/>
                  </a:lnTo>
                  <a:lnTo>
                    <a:pt x="1138430" y="698598"/>
                  </a:lnTo>
                  <a:lnTo>
                    <a:pt x="1111110" y="731788"/>
                  </a:lnTo>
                  <a:lnTo>
                    <a:pt x="1070035" y="762522"/>
                  </a:lnTo>
                  <a:lnTo>
                    <a:pt x="1024331" y="778778"/>
                  </a:lnTo>
                  <a:lnTo>
                    <a:pt x="1018337" y="832949"/>
                  </a:lnTo>
                  <a:lnTo>
                    <a:pt x="1002070" y="881525"/>
                  </a:lnTo>
                  <a:lnTo>
                    <a:pt x="977051" y="922573"/>
                  </a:lnTo>
                  <a:lnTo>
                    <a:pt x="944802" y="954160"/>
                  </a:lnTo>
                  <a:lnTo>
                    <a:pt x="906846" y="974352"/>
                  </a:lnTo>
                  <a:lnTo>
                    <a:pt x="864705" y="981216"/>
                  </a:lnTo>
                  <a:lnTo>
                    <a:pt x="842956" y="979017"/>
                  </a:lnTo>
                  <a:lnTo>
                    <a:pt x="821742" y="973056"/>
                  </a:lnTo>
                  <a:lnTo>
                    <a:pt x="801359" y="963428"/>
                  </a:lnTo>
                  <a:lnTo>
                    <a:pt x="782104" y="950228"/>
                  </a:lnTo>
                  <a:lnTo>
                    <a:pt x="765152" y="1000858"/>
                  </a:lnTo>
                  <a:lnTo>
                    <a:pt x="740569" y="1043800"/>
                  </a:lnTo>
                  <a:lnTo>
                    <a:pt x="709741" y="1078097"/>
                  </a:lnTo>
                  <a:lnTo>
                    <a:pt x="674050" y="1102795"/>
                  </a:lnTo>
                  <a:lnTo>
                    <a:pt x="634880" y="1116938"/>
                  </a:lnTo>
                  <a:lnTo>
                    <a:pt x="593614" y="1119572"/>
                  </a:lnTo>
                  <a:lnTo>
                    <a:pt x="551637" y="1109740"/>
                  </a:lnTo>
                  <a:lnTo>
                    <a:pt x="522061" y="1094399"/>
                  </a:lnTo>
                  <a:lnTo>
                    <a:pt x="495143" y="1072926"/>
                  </a:lnTo>
                  <a:lnTo>
                    <a:pt x="471447" y="1045857"/>
                  </a:lnTo>
                  <a:lnTo>
                    <a:pt x="451536" y="1013728"/>
                  </a:lnTo>
                  <a:lnTo>
                    <a:pt x="412819" y="1037371"/>
                  </a:lnTo>
                  <a:lnTo>
                    <a:pt x="372473" y="1050167"/>
                  </a:lnTo>
                  <a:lnTo>
                    <a:pt x="331666" y="1052494"/>
                  </a:lnTo>
                  <a:lnTo>
                    <a:pt x="291563" y="1044732"/>
                  </a:lnTo>
                  <a:lnTo>
                    <a:pt x="253331" y="1027260"/>
                  </a:lnTo>
                  <a:lnTo>
                    <a:pt x="218135" y="1000458"/>
                  </a:lnTo>
                  <a:lnTo>
                    <a:pt x="187142" y="964706"/>
                  </a:lnTo>
                  <a:lnTo>
                    <a:pt x="161519" y="920383"/>
                  </a:lnTo>
                  <a:lnTo>
                    <a:pt x="159283" y="915430"/>
                  </a:lnTo>
                  <a:lnTo>
                    <a:pt x="121105" y="913317"/>
                  </a:lnTo>
                  <a:lnTo>
                    <a:pt x="86587" y="896581"/>
                  </a:lnTo>
                  <a:lnTo>
                    <a:pt x="57913" y="867451"/>
                  </a:lnTo>
                  <a:lnTo>
                    <a:pt x="37264" y="828159"/>
                  </a:lnTo>
                  <a:lnTo>
                    <a:pt x="26822" y="780937"/>
                  </a:lnTo>
                  <a:lnTo>
                    <a:pt x="26627" y="747425"/>
                  </a:lnTo>
                  <a:lnTo>
                    <a:pt x="31986" y="715055"/>
                  </a:lnTo>
                  <a:lnTo>
                    <a:pt x="42615" y="684925"/>
                  </a:lnTo>
                  <a:lnTo>
                    <a:pt x="58229" y="658128"/>
                  </a:lnTo>
                  <a:lnTo>
                    <a:pt x="28849" y="626716"/>
                  </a:lnTo>
                  <a:lnTo>
                    <a:pt x="9206" y="586453"/>
                  </a:lnTo>
                  <a:lnTo>
                    <a:pt x="0" y="540801"/>
                  </a:lnTo>
                  <a:lnTo>
                    <a:pt x="1930" y="493223"/>
                  </a:lnTo>
                  <a:lnTo>
                    <a:pt x="15697" y="447181"/>
                  </a:lnTo>
                  <a:lnTo>
                    <a:pt x="53962" y="395508"/>
                  </a:lnTo>
                  <a:lnTo>
                    <a:pt x="106134" y="371743"/>
                  </a:lnTo>
                  <a:lnTo>
                    <a:pt x="107137" y="368314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355852" y="3927729"/>
              <a:ext cx="403478" cy="212598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45821" y="3472179"/>
              <a:ext cx="1085215" cy="953135"/>
            </a:xfrm>
            <a:custGeom>
              <a:avLst/>
              <a:gdLst/>
              <a:ahLst/>
              <a:cxnLst/>
              <a:rect l="l" t="t" r="r" b="b"/>
              <a:pathLst>
                <a:path w="1085215" h="953135">
                  <a:moveTo>
                    <a:pt x="69341" y="617982"/>
                  </a:moveTo>
                  <a:lnTo>
                    <a:pt x="51240" y="618071"/>
                  </a:lnTo>
                  <a:lnTo>
                    <a:pt x="33447" y="614600"/>
                  </a:lnTo>
                  <a:lnTo>
                    <a:pt x="16265" y="607677"/>
                  </a:lnTo>
                  <a:lnTo>
                    <a:pt x="0" y="597408"/>
                  </a:lnTo>
                </a:path>
                <a:path w="1085215" h="953135">
                  <a:moveTo>
                    <a:pt x="130530" y="844169"/>
                  </a:moveTo>
                  <a:lnTo>
                    <a:pt x="123143" y="847645"/>
                  </a:lnTo>
                  <a:lnTo>
                    <a:pt x="115608" y="850455"/>
                  </a:lnTo>
                  <a:lnTo>
                    <a:pt x="107949" y="852598"/>
                  </a:lnTo>
                  <a:lnTo>
                    <a:pt x="100190" y="854075"/>
                  </a:lnTo>
                </a:path>
                <a:path w="1085215" h="953135">
                  <a:moveTo>
                    <a:pt x="391960" y="952881"/>
                  </a:moveTo>
                  <a:lnTo>
                    <a:pt x="386697" y="942050"/>
                  </a:lnTo>
                  <a:lnTo>
                    <a:pt x="381889" y="930910"/>
                  </a:lnTo>
                  <a:lnTo>
                    <a:pt x="377547" y="919483"/>
                  </a:lnTo>
                  <a:lnTo>
                    <a:pt x="373684" y="907796"/>
                  </a:lnTo>
                </a:path>
                <a:path w="1085215" h="953135">
                  <a:moveTo>
                    <a:pt x="730021" y="840359"/>
                  </a:moveTo>
                  <a:lnTo>
                    <a:pt x="728957" y="852902"/>
                  </a:lnTo>
                  <a:lnTo>
                    <a:pt x="727384" y="865362"/>
                  </a:lnTo>
                  <a:lnTo>
                    <a:pt x="725304" y="877702"/>
                  </a:lnTo>
                  <a:lnTo>
                    <a:pt x="722718" y="889889"/>
                  </a:lnTo>
                </a:path>
                <a:path w="1085215" h="953135">
                  <a:moveTo>
                    <a:pt x="875169" y="534416"/>
                  </a:moveTo>
                  <a:lnTo>
                    <a:pt x="912297" y="566846"/>
                  </a:lnTo>
                  <a:lnTo>
                    <a:pt x="940436" y="610409"/>
                  </a:lnTo>
                  <a:lnTo>
                    <a:pt x="958196" y="662235"/>
                  </a:lnTo>
                  <a:lnTo>
                    <a:pt x="964183" y="719455"/>
                  </a:lnTo>
                </a:path>
                <a:path w="1085215" h="953135">
                  <a:moveTo>
                    <a:pt x="1085138" y="337439"/>
                  </a:moveTo>
                  <a:lnTo>
                    <a:pt x="1077608" y="356935"/>
                  </a:lnTo>
                  <a:lnTo>
                    <a:pt x="1068422" y="375110"/>
                  </a:lnTo>
                  <a:lnTo>
                    <a:pt x="1057688" y="391785"/>
                  </a:lnTo>
                  <a:lnTo>
                    <a:pt x="1045514" y="406781"/>
                  </a:lnTo>
                </a:path>
                <a:path w="1085215" h="953135">
                  <a:moveTo>
                    <a:pt x="990015" y="80010"/>
                  </a:moveTo>
                  <a:lnTo>
                    <a:pt x="990996" y="88130"/>
                  </a:lnTo>
                  <a:lnTo>
                    <a:pt x="991671" y="96297"/>
                  </a:lnTo>
                  <a:lnTo>
                    <a:pt x="992039" y="104513"/>
                  </a:lnTo>
                  <a:lnTo>
                    <a:pt x="992098" y="112775"/>
                  </a:lnTo>
                </a:path>
                <a:path w="1085215" h="953135">
                  <a:moveTo>
                    <a:pt x="736892" y="41783"/>
                  </a:moveTo>
                  <a:lnTo>
                    <a:pt x="741077" y="30646"/>
                  </a:lnTo>
                  <a:lnTo>
                    <a:pt x="745869" y="19939"/>
                  </a:lnTo>
                  <a:lnTo>
                    <a:pt x="751249" y="9707"/>
                  </a:lnTo>
                  <a:lnTo>
                    <a:pt x="757199" y="0"/>
                  </a:lnTo>
                </a:path>
                <a:path w="1085215" h="953135">
                  <a:moveTo>
                    <a:pt x="546989" y="61722"/>
                  </a:moveTo>
                  <a:lnTo>
                    <a:pt x="548792" y="52389"/>
                  </a:lnTo>
                  <a:lnTo>
                    <a:pt x="551037" y="43259"/>
                  </a:lnTo>
                  <a:lnTo>
                    <a:pt x="553714" y="34343"/>
                  </a:lnTo>
                  <a:lnTo>
                    <a:pt x="556818" y="25654"/>
                  </a:lnTo>
                </a:path>
                <a:path w="1085215" h="953135">
                  <a:moveTo>
                    <a:pt x="324129" y="73914"/>
                  </a:moveTo>
                  <a:lnTo>
                    <a:pt x="333631" y="81603"/>
                  </a:lnTo>
                  <a:lnTo>
                    <a:pt x="342746" y="89995"/>
                  </a:lnTo>
                  <a:lnTo>
                    <a:pt x="351448" y="99077"/>
                  </a:lnTo>
                  <a:lnTo>
                    <a:pt x="359714" y="108839"/>
                  </a:lnTo>
                </a:path>
                <a:path w="1085215" h="953135">
                  <a:moveTo>
                    <a:pt x="53847" y="348742"/>
                  </a:moveTo>
                  <a:lnTo>
                    <a:pt x="51872" y="339647"/>
                  </a:lnTo>
                  <a:lnTo>
                    <a:pt x="50176" y="330469"/>
                  </a:lnTo>
                  <a:lnTo>
                    <a:pt x="48763" y="321220"/>
                  </a:lnTo>
                  <a:lnTo>
                    <a:pt x="47637" y="311912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577596" y="3517391"/>
              <a:ext cx="717804" cy="717804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75843" y="3848100"/>
              <a:ext cx="490728" cy="49072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1683749"/>
            <a:ext cx="4674926" cy="2627308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522475"/>
            <a:ext cx="5757672" cy="3512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/>
          <a:srcRect l="12588" t="6822" r="13289" b="33333"/>
          <a:stretch>
            <a:fillRect/>
          </a:stretch>
        </p:blipFill>
        <p:spPr>
          <a:xfrm>
            <a:off x="10009178" y="1557203"/>
            <a:ext cx="1651857" cy="34604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577" y="2524345"/>
            <a:ext cx="1503505" cy="325950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316" y="2160242"/>
            <a:ext cx="1568451" cy="340030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5346191" y="2148839"/>
            <a:ext cx="2590800" cy="4044950"/>
            <a:chOff x="5346191" y="1844039"/>
            <a:chExt cx="2590800" cy="4044950"/>
          </a:xfrm>
        </p:grpSpPr>
        <p:sp>
          <p:nvSpPr>
            <p:cNvPr id="10" name="object 10"/>
            <p:cNvSpPr/>
            <p:nvPr/>
          </p:nvSpPr>
          <p:spPr>
            <a:xfrm>
              <a:off x="6102095" y="1950719"/>
              <a:ext cx="1648968" cy="363931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855207" y="1844039"/>
              <a:ext cx="2081784" cy="404469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346191" y="2668523"/>
              <a:ext cx="1336547" cy="13822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372099" y="2694431"/>
              <a:ext cx="1234440" cy="128015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346191" y="4044695"/>
              <a:ext cx="1321308" cy="138074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372099" y="4070604"/>
              <a:ext cx="1219200" cy="127863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143000" y="333431"/>
            <a:ext cx="1011428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Bilibili</a:t>
            </a:r>
            <a:r>
              <a:rPr lang="en-US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become a popular platform for many young people to share their food experience and feelings</a:t>
            </a:r>
            <a:endParaRPr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917637" y="1447800"/>
            <a:ext cx="3930637" cy="4455659"/>
            <a:chOff x="7804148" y="1113255"/>
            <a:chExt cx="3930637" cy="4455659"/>
          </a:xfrm>
        </p:grpSpPr>
        <p:sp>
          <p:nvSpPr>
            <p:cNvPr id="20" name="object 20"/>
            <p:cNvSpPr/>
            <p:nvPr/>
          </p:nvSpPr>
          <p:spPr>
            <a:xfrm>
              <a:off x="9653002" y="1113255"/>
              <a:ext cx="2081783" cy="38587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22"/>
            <p:cNvSpPr/>
            <p:nvPr/>
          </p:nvSpPr>
          <p:spPr>
            <a:xfrm>
              <a:off x="7804148" y="1710147"/>
              <a:ext cx="2020824" cy="38587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  <p:sp>
        <p:nvSpPr>
          <p:cNvPr id="26" name="object 26"/>
          <p:cNvSpPr/>
          <p:nvPr/>
        </p:nvSpPr>
        <p:spPr>
          <a:xfrm>
            <a:off x="3406523" y="2399614"/>
            <a:ext cx="1874519" cy="35874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梯形 67"/>
          <p:cNvSpPr/>
          <p:nvPr/>
        </p:nvSpPr>
        <p:spPr>
          <a:xfrm rot="16200000" flipH="1">
            <a:off x="6014125" y="1122561"/>
            <a:ext cx="7002620" cy="5537060"/>
          </a:xfrm>
          <a:prstGeom prst="trapezoid">
            <a:avLst>
              <a:gd name="adj" fmla="val 30511"/>
            </a:avLst>
          </a:prstGeom>
          <a:solidFill>
            <a:srgbClr val="FA7199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object 8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7807452" y="1001204"/>
            <a:ext cx="4006850" cy="5386070"/>
            <a:chOff x="7807452" y="1001204"/>
            <a:chExt cx="4006850" cy="5386070"/>
          </a:xfrm>
        </p:grpSpPr>
        <p:sp>
          <p:nvSpPr>
            <p:cNvPr id="16" name="object 16"/>
            <p:cNvSpPr/>
            <p:nvPr/>
          </p:nvSpPr>
          <p:spPr>
            <a:xfrm>
              <a:off x="7807452" y="1082039"/>
              <a:ext cx="4006850" cy="5305425"/>
            </a:xfrm>
            <a:custGeom>
              <a:avLst/>
              <a:gdLst/>
              <a:ahLst/>
              <a:cxnLst/>
              <a:rect l="l" t="t" r="r" b="b"/>
              <a:pathLst>
                <a:path w="4006850" h="5305425">
                  <a:moveTo>
                    <a:pt x="339852" y="2457450"/>
                  </a:moveTo>
                  <a:lnTo>
                    <a:pt x="333756" y="2412238"/>
                  </a:lnTo>
                  <a:lnTo>
                    <a:pt x="316611" y="2371725"/>
                  </a:lnTo>
                  <a:lnTo>
                    <a:pt x="290068" y="2337308"/>
                  </a:lnTo>
                  <a:lnTo>
                    <a:pt x="255651" y="2310765"/>
                  </a:lnTo>
                  <a:lnTo>
                    <a:pt x="215138" y="2293620"/>
                  </a:lnTo>
                  <a:lnTo>
                    <a:pt x="169926" y="2287524"/>
                  </a:lnTo>
                  <a:lnTo>
                    <a:pt x="124714" y="2293620"/>
                  </a:lnTo>
                  <a:lnTo>
                    <a:pt x="84201" y="2310765"/>
                  </a:lnTo>
                  <a:lnTo>
                    <a:pt x="49784" y="2337308"/>
                  </a:lnTo>
                  <a:lnTo>
                    <a:pt x="23241" y="2371725"/>
                  </a:lnTo>
                  <a:lnTo>
                    <a:pt x="6096" y="2412238"/>
                  </a:lnTo>
                  <a:lnTo>
                    <a:pt x="0" y="2457450"/>
                  </a:lnTo>
                  <a:lnTo>
                    <a:pt x="6096" y="2502662"/>
                  </a:lnTo>
                  <a:lnTo>
                    <a:pt x="23241" y="2543175"/>
                  </a:lnTo>
                  <a:lnTo>
                    <a:pt x="49784" y="2577592"/>
                  </a:lnTo>
                  <a:lnTo>
                    <a:pt x="84201" y="2604135"/>
                  </a:lnTo>
                  <a:lnTo>
                    <a:pt x="124714" y="2621280"/>
                  </a:lnTo>
                  <a:lnTo>
                    <a:pt x="169926" y="2627376"/>
                  </a:lnTo>
                  <a:lnTo>
                    <a:pt x="215138" y="2621280"/>
                  </a:lnTo>
                  <a:lnTo>
                    <a:pt x="255651" y="2604135"/>
                  </a:lnTo>
                  <a:lnTo>
                    <a:pt x="290068" y="2577592"/>
                  </a:lnTo>
                  <a:lnTo>
                    <a:pt x="316611" y="2543175"/>
                  </a:lnTo>
                  <a:lnTo>
                    <a:pt x="333756" y="2502662"/>
                  </a:lnTo>
                  <a:lnTo>
                    <a:pt x="339852" y="2457450"/>
                  </a:lnTo>
                  <a:close/>
                </a:path>
                <a:path w="4006850" h="5305425">
                  <a:moveTo>
                    <a:pt x="499872" y="5148834"/>
                  </a:moveTo>
                  <a:lnTo>
                    <a:pt x="491871" y="5099456"/>
                  </a:lnTo>
                  <a:lnTo>
                    <a:pt x="469773" y="5056581"/>
                  </a:lnTo>
                  <a:lnTo>
                    <a:pt x="435864" y="5022761"/>
                  </a:lnTo>
                  <a:lnTo>
                    <a:pt x="393065" y="5000599"/>
                  </a:lnTo>
                  <a:lnTo>
                    <a:pt x="343662" y="4992624"/>
                  </a:lnTo>
                  <a:lnTo>
                    <a:pt x="294259" y="5000599"/>
                  </a:lnTo>
                  <a:lnTo>
                    <a:pt x="251460" y="5022761"/>
                  </a:lnTo>
                  <a:lnTo>
                    <a:pt x="217551" y="5056581"/>
                  </a:lnTo>
                  <a:lnTo>
                    <a:pt x="195453" y="5099456"/>
                  </a:lnTo>
                  <a:lnTo>
                    <a:pt x="187452" y="5148834"/>
                  </a:lnTo>
                  <a:lnTo>
                    <a:pt x="195453" y="5198211"/>
                  </a:lnTo>
                  <a:lnTo>
                    <a:pt x="217551" y="5241099"/>
                  </a:lnTo>
                  <a:lnTo>
                    <a:pt x="251460" y="5274907"/>
                  </a:lnTo>
                  <a:lnTo>
                    <a:pt x="294259" y="5297068"/>
                  </a:lnTo>
                  <a:lnTo>
                    <a:pt x="343662" y="5305044"/>
                  </a:lnTo>
                  <a:lnTo>
                    <a:pt x="393065" y="5297068"/>
                  </a:lnTo>
                  <a:lnTo>
                    <a:pt x="435864" y="5274907"/>
                  </a:lnTo>
                  <a:lnTo>
                    <a:pt x="469773" y="5241099"/>
                  </a:lnTo>
                  <a:lnTo>
                    <a:pt x="491871" y="5198211"/>
                  </a:lnTo>
                  <a:lnTo>
                    <a:pt x="499872" y="5148834"/>
                  </a:lnTo>
                  <a:close/>
                </a:path>
                <a:path w="4006850" h="5305425">
                  <a:moveTo>
                    <a:pt x="3072384" y="220218"/>
                  </a:moveTo>
                  <a:lnTo>
                    <a:pt x="3067939" y="175768"/>
                  </a:lnTo>
                  <a:lnTo>
                    <a:pt x="3055112" y="134493"/>
                  </a:lnTo>
                  <a:lnTo>
                    <a:pt x="3034919" y="97155"/>
                  </a:lnTo>
                  <a:lnTo>
                    <a:pt x="3008122" y="64516"/>
                  </a:lnTo>
                  <a:lnTo>
                    <a:pt x="2975610" y="37592"/>
                  </a:lnTo>
                  <a:lnTo>
                    <a:pt x="2938399" y="17272"/>
                  </a:lnTo>
                  <a:lnTo>
                    <a:pt x="2897124" y="4445"/>
                  </a:lnTo>
                  <a:lnTo>
                    <a:pt x="2852928" y="0"/>
                  </a:lnTo>
                  <a:lnTo>
                    <a:pt x="2808732" y="4445"/>
                  </a:lnTo>
                  <a:lnTo>
                    <a:pt x="2767457" y="17272"/>
                  </a:lnTo>
                  <a:lnTo>
                    <a:pt x="2730246" y="37592"/>
                  </a:lnTo>
                  <a:lnTo>
                    <a:pt x="2697734" y="64516"/>
                  </a:lnTo>
                  <a:lnTo>
                    <a:pt x="2670937" y="97155"/>
                  </a:lnTo>
                  <a:lnTo>
                    <a:pt x="2650744" y="134493"/>
                  </a:lnTo>
                  <a:lnTo>
                    <a:pt x="2637917" y="175768"/>
                  </a:lnTo>
                  <a:lnTo>
                    <a:pt x="2633472" y="220218"/>
                  </a:lnTo>
                  <a:lnTo>
                    <a:pt x="2637917" y="264668"/>
                  </a:lnTo>
                  <a:lnTo>
                    <a:pt x="2650744" y="305943"/>
                  </a:lnTo>
                  <a:lnTo>
                    <a:pt x="2670937" y="343281"/>
                  </a:lnTo>
                  <a:lnTo>
                    <a:pt x="2697734" y="375920"/>
                  </a:lnTo>
                  <a:lnTo>
                    <a:pt x="2730246" y="402844"/>
                  </a:lnTo>
                  <a:lnTo>
                    <a:pt x="2767457" y="423164"/>
                  </a:lnTo>
                  <a:lnTo>
                    <a:pt x="2808732" y="435991"/>
                  </a:lnTo>
                  <a:lnTo>
                    <a:pt x="2852928" y="440436"/>
                  </a:lnTo>
                  <a:lnTo>
                    <a:pt x="2897124" y="435991"/>
                  </a:lnTo>
                  <a:lnTo>
                    <a:pt x="2938399" y="423164"/>
                  </a:lnTo>
                  <a:lnTo>
                    <a:pt x="2975610" y="402844"/>
                  </a:lnTo>
                  <a:lnTo>
                    <a:pt x="3008122" y="375920"/>
                  </a:lnTo>
                  <a:lnTo>
                    <a:pt x="3034919" y="343281"/>
                  </a:lnTo>
                  <a:lnTo>
                    <a:pt x="3055112" y="305943"/>
                  </a:lnTo>
                  <a:lnTo>
                    <a:pt x="3067939" y="264668"/>
                  </a:lnTo>
                  <a:lnTo>
                    <a:pt x="3072384" y="220218"/>
                  </a:lnTo>
                  <a:close/>
                </a:path>
                <a:path w="4006850" h="5305425">
                  <a:moveTo>
                    <a:pt x="4006596" y="1844802"/>
                  </a:moveTo>
                  <a:lnTo>
                    <a:pt x="4000500" y="1799590"/>
                  </a:lnTo>
                  <a:lnTo>
                    <a:pt x="3983355" y="1759077"/>
                  </a:lnTo>
                  <a:lnTo>
                    <a:pt x="3956812" y="1724660"/>
                  </a:lnTo>
                  <a:lnTo>
                    <a:pt x="3922395" y="1698117"/>
                  </a:lnTo>
                  <a:lnTo>
                    <a:pt x="3881882" y="1680972"/>
                  </a:lnTo>
                  <a:lnTo>
                    <a:pt x="3836670" y="1674876"/>
                  </a:lnTo>
                  <a:lnTo>
                    <a:pt x="3791458" y="1680972"/>
                  </a:lnTo>
                  <a:lnTo>
                    <a:pt x="3750945" y="1698117"/>
                  </a:lnTo>
                  <a:lnTo>
                    <a:pt x="3716528" y="1724660"/>
                  </a:lnTo>
                  <a:lnTo>
                    <a:pt x="3689985" y="1759077"/>
                  </a:lnTo>
                  <a:lnTo>
                    <a:pt x="3672840" y="1799590"/>
                  </a:lnTo>
                  <a:lnTo>
                    <a:pt x="3666744" y="1844802"/>
                  </a:lnTo>
                  <a:lnTo>
                    <a:pt x="3672840" y="1890014"/>
                  </a:lnTo>
                  <a:lnTo>
                    <a:pt x="3689985" y="1930527"/>
                  </a:lnTo>
                  <a:lnTo>
                    <a:pt x="3716528" y="1964944"/>
                  </a:lnTo>
                  <a:lnTo>
                    <a:pt x="3750945" y="1991487"/>
                  </a:lnTo>
                  <a:lnTo>
                    <a:pt x="3791458" y="2008632"/>
                  </a:lnTo>
                  <a:lnTo>
                    <a:pt x="3836670" y="2014728"/>
                  </a:lnTo>
                  <a:lnTo>
                    <a:pt x="3881882" y="2008632"/>
                  </a:lnTo>
                  <a:lnTo>
                    <a:pt x="3922395" y="1991487"/>
                  </a:lnTo>
                  <a:lnTo>
                    <a:pt x="3956812" y="1964944"/>
                  </a:lnTo>
                  <a:lnTo>
                    <a:pt x="3983355" y="1930527"/>
                  </a:lnTo>
                  <a:lnTo>
                    <a:pt x="4000500" y="1890014"/>
                  </a:lnTo>
                  <a:lnTo>
                    <a:pt x="4006596" y="1844802"/>
                  </a:lnTo>
                  <a:close/>
                </a:path>
              </a:pathLst>
            </a:custGeom>
            <a:solidFill>
              <a:srgbClr val="F8D2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367010" y="1014221"/>
              <a:ext cx="579120" cy="577850"/>
            </a:xfrm>
            <a:custGeom>
              <a:avLst/>
              <a:gdLst/>
              <a:ahLst/>
              <a:cxnLst/>
              <a:rect l="l" t="t" r="r" b="b"/>
              <a:pathLst>
                <a:path w="579120" h="577850">
                  <a:moveTo>
                    <a:pt x="579120" y="288798"/>
                  </a:moveTo>
                  <a:lnTo>
                    <a:pt x="575310" y="335661"/>
                  </a:lnTo>
                  <a:lnTo>
                    <a:pt x="564388" y="380111"/>
                  </a:lnTo>
                  <a:lnTo>
                    <a:pt x="546862" y="421513"/>
                  </a:lnTo>
                  <a:lnTo>
                    <a:pt x="523240" y="459358"/>
                  </a:lnTo>
                  <a:lnTo>
                    <a:pt x="494284" y="493013"/>
                  </a:lnTo>
                  <a:lnTo>
                    <a:pt x="460501" y="521842"/>
                  </a:lnTo>
                  <a:lnTo>
                    <a:pt x="422656" y="545338"/>
                  </a:lnTo>
                  <a:lnTo>
                    <a:pt x="381126" y="562863"/>
                  </a:lnTo>
                  <a:lnTo>
                    <a:pt x="336550" y="573786"/>
                  </a:lnTo>
                  <a:lnTo>
                    <a:pt x="289560" y="577595"/>
                  </a:lnTo>
                  <a:lnTo>
                    <a:pt x="242570" y="573786"/>
                  </a:lnTo>
                  <a:lnTo>
                    <a:pt x="197993" y="562863"/>
                  </a:lnTo>
                  <a:lnTo>
                    <a:pt x="156464" y="545338"/>
                  </a:lnTo>
                  <a:lnTo>
                    <a:pt x="118618" y="521842"/>
                  </a:lnTo>
                  <a:lnTo>
                    <a:pt x="84836" y="493013"/>
                  </a:lnTo>
                  <a:lnTo>
                    <a:pt x="55880" y="459358"/>
                  </a:lnTo>
                  <a:lnTo>
                    <a:pt x="32258" y="421513"/>
                  </a:lnTo>
                  <a:lnTo>
                    <a:pt x="14732" y="380111"/>
                  </a:lnTo>
                  <a:lnTo>
                    <a:pt x="3810" y="335661"/>
                  </a:lnTo>
                  <a:lnTo>
                    <a:pt x="0" y="288798"/>
                  </a:lnTo>
                  <a:lnTo>
                    <a:pt x="3810" y="241935"/>
                  </a:lnTo>
                  <a:lnTo>
                    <a:pt x="14732" y="197485"/>
                  </a:lnTo>
                  <a:lnTo>
                    <a:pt x="32258" y="156082"/>
                  </a:lnTo>
                  <a:lnTo>
                    <a:pt x="55880" y="118237"/>
                  </a:lnTo>
                  <a:lnTo>
                    <a:pt x="84836" y="84581"/>
                  </a:lnTo>
                  <a:lnTo>
                    <a:pt x="118618" y="55752"/>
                  </a:lnTo>
                  <a:lnTo>
                    <a:pt x="156464" y="32257"/>
                  </a:lnTo>
                  <a:lnTo>
                    <a:pt x="197993" y="14731"/>
                  </a:lnTo>
                  <a:lnTo>
                    <a:pt x="242570" y="3810"/>
                  </a:lnTo>
                  <a:lnTo>
                    <a:pt x="289560" y="0"/>
                  </a:lnTo>
                  <a:lnTo>
                    <a:pt x="336550" y="3810"/>
                  </a:lnTo>
                  <a:lnTo>
                    <a:pt x="381126" y="14731"/>
                  </a:lnTo>
                  <a:lnTo>
                    <a:pt x="422656" y="32257"/>
                  </a:lnTo>
                  <a:lnTo>
                    <a:pt x="460501" y="55752"/>
                  </a:lnTo>
                  <a:lnTo>
                    <a:pt x="494284" y="84581"/>
                  </a:lnTo>
                  <a:lnTo>
                    <a:pt x="523240" y="118237"/>
                  </a:lnTo>
                  <a:lnTo>
                    <a:pt x="546862" y="156082"/>
                  </a:lnTo>
                  <a:lnTo>
                    <a:pt x="564388" y="197485"/>
                  </a:lnTo>
                  <a:lnTo>
                    <a:pt x="575310" y="241935"/>
                  </a:lnTo>
                  <a:lnTo>
                    <a:pt x="579120" y="288798"/>
                  </a:lnTo>
                  <a:close/>
                </a:path>
              </a:pathLst>
            </a:custGeom>
            <a:ln w="25908">
              <a:solidFill>
                <a:srgbClr val="D4477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2490216" y="4122419"/>
            <a:ext cx="5160010" cy="1918335"/>
            <a:chOff x="2490216" y="4122419"/>
            <a:chExt cx="5160010" cy="1918335"/>
          </a:xfrm>
        </p:grpSpPr>
        <p:sp>
          <p:nvSpPr>
            <p:cNvPr id="34" name="object 34"/>
            <p:cNvSpPr/>
            <p:nvPr/>
          </p:nvSpPr>
          <p:spPr>
            <a:xfrm>
              <a:off x="4364736" y="5510783"/>
              <a:ext cx="350520" cy="329565"/>
            </a:xfrm>
            <a:custGeom>
              <a:avLst/>
              <a:gdLst/>
              <a:ahLst/>
              <a:cxnLst/>
              <a:rect l="l" t="t" r="r" b="b"/>
              <a:pathLst>
                <a:path w="350520" h="329564">
                  <a:moveTo>
                    <a:pt x="175260" y="0"/>
                  </a:moveTo>
                  <a:lnTo>
                    <a:pt x="119887" y="8381"/>
                  </a:lnTo>
                  <a:lnTo>
                    <a:pt x="71754" y="31749"/>
                  </a:lnTo>
                  <a:lnTo>
                    <a:pt x="33781" y="67436"/>
                  </a:lnTo>
                  <a:lnTo>
                    <a:pt x="8889" y="112560"/>
                  </a:lnTo>
                  <a:lnTo>
                    <a:pt x="0" y="164591"/>
                  </a:lnTo>
                  <a:lnTo>
                    <a:pt x="2286" y="191287"/>
                  </a:lnTo>
                  <a:lnTo>
                    <a:pt x="19558" y="240233"/>
                  </a:lnTo>
                  <a:lnTo>
                    <a:pt x="51308" y="280974"/>
                  </a:lnTo>
                  <a:lnTo>
                    <a:pt x="94741" y="310807"/>
                  </a:lnTo>
                  <a:lnTo>
                    <a:pt x="146812" y="327037"/>
                  </a:lnTo>
                  <a:lnTo>
                    <a:pt x="175260" y="329183"/>
                  </a:lnTo>
                  <a:lnTo>
                    <a:pt x="203708" y="327037"/>
                  </a:lnTo>
                  <a:lnTo>
                    <a:pt x="255777" y="310807"/>
                  </a:lnTo>
                  <a:lnTo>
                    <a:pt x="299212" y="280974"/>
                  </a:lnTo>
                  <a:lnTo>
                    <a:pt x="330962" y="240233"/>
                  </a:lnTo>
                  <a:lnTo>
                    <a:pt x="348234" y="191287"/>
                  </a:lnTo>
                  <a:lnTo>
                    <a:pt x="350519" y="164591"/>
                  </a:lnTo>
                  <a:lnTo>
                    <a:pt x="348234" y="137896"/>
                  </a:lnTo>
                  <a:lnTo>
                    <a:pt x="330962" y="88950"/>
                  </a:lnTo>
                  <a:lnTo>
                    <a:pt x="299212" y="48259"/>
                  </a:lnTo>
                  <a:lnTo>
                    <a:pt x="255777" y="18414"/>
                  </a:lnTo>
                  <a:lnTo>
                    <a:pt x="203708" y="2158"/>
                  </a:lnTo>
                  <a:lnTo>
                    <a:pt x="175260" y="0"/>
                  </a:lnTo>
                  <a:close/>
                </a:path>
              </a:pathLst>
            </a:custGeom>
            <a:solidFill>
              <a:srgbClr val="D0E2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306061" y="5441441"/>
              <a:ext cx="463550" cy="462280"/>
            </a:xfrm>
            <a:custGeom>
              <a:avLst/>
              <a:gdLst/>
              <a:ahLst/>
              <a:cxnLst/>
              <a:rect l="l" t="t" r="r" b="b"/>
              <a:pathLst>
                <a:path w="463550" h="462279">
                  <a:moveTo>
                    <a:pt x="463296" y="230886"/>
                  </a:moveTo>
                  <a:lnTo>
                    <a:pt x="455040" y="292265"/>
                  </a:lnTo>
                  <a:lnTo>
                    <a:pt x="431673" y="347421"/>
                  </a:lnTo>
                  <a:lnTo>
                    <a:pt x="395477" y="394157"/>
                  </a:lnTo>
                  <a:lnTo>
                    <a:pt x="348614" y="430237"/>
                  </a:lnTo>
                  <a:lnTo>
                    <a:pt x="293242" y="453517"/>
                  </a:lnTo>
                  <a:lnTo>
                    <a:pt x="231648" y="461772"/>
                  </a:lnTo>
                  <a:lnTo>
                    <a:pt x="200278" y="459651"/>
                  </a:lnTo>
                  <a:lnTo>
                    <a:pt x="141477" y="443623"/>
                  </a:lnTo>
                  <a:lnTo>
                    <a:pt x="90042" y="413664"/>
                  </a:lnTo>
                  <a:lnTo>
                    <a:pt x="48260" y="371983"/>
                  </a:lnTo>
                  <a:lnTo>
                    <a:pt x="18161" y="320763"/>
                  </a:lnTo>
                  <a:lnTo>
                    <a:pt x="2159" y="262204"/>
                  </a:lnTo>
                  <a:lnTo>
                    <a:pt x="0" y="230886"/>
                  </a:lnTo>
                  <a:lnTo>
                    <a:pt x="2159" y="199567"/>
                  </a:lnTo>
                  <a:lnTo>
                    <a:pt x="18161" y="140970"/>
                  </a:lnTo>
                  <a:lnTo>
                    <a:pt x="48260" y="89789"/>
                  </a:lnTo>
                  <a:lnTo>
                    <a:pt x="90042" y="48133"/>
                  </a:lnTo>
                  <a:lnTo>
                    <a:pt x="141477" y="18161"/>
                  </a:lnTo>
                  <a:lnTo>
                    <a:pt x="200278" y="2159"/>
                  </a:lnTo>
                  <a:lnTo>
                    <a:pt x="231648" y="0"/>
                  </a:lnTo>
                  <a:lnTo>
                    <a:pt x="263016" y="2159"/>
                  </a:lnTo>
                  <a:lnTo>
                    <a:pt x="321817" y="18161"/>
                  </a:lnTo>
                  <a:lnTo>
                    <a:pt x="373252" y="48133"/>
                  </a:lnTo>
                  <a:lnTo>
                    <a:pt x="415036" y="89789"/>
                  </a:lnTo>
                  <a:lnTo>
                    <a:pt x="445135" y="140970"/>
                  </a:lnTo>
                  <a:lnTo>
                    <a:pt x="461137" y="199567"/>
                  </a:lnTo>
                  <a:lnTo>
                    <a:pt x="463296" y="230886"/>
                  </a:lnTo>
                  <a:close/>
                </a:path>
              </a:pathLst>
            </a:custGeom>
            <a:ln w="25908">
              <a:solidFill>
                <a:srgbClr val="4395F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490216" y="4122419"/>
              <a:ext cx="302260" cy="302260"/>
            </a:xfrm>
            <a:custGeom>
              <a:avLst/>
              <a:gdLst/>
              <a:ahLst/>
              <a:cxnLst/>
              <a:rect l="l" t="t" r="r" b="b"/>
              <a:pathLst>
                <a:path w="302260" h="302260">
                  <a:moveTo>
                    <a:pt x="150875" y="0"/>
                  </a:moveTo>
                  <a:lnTo>
                    <a:pt x="110743" y="5333"/>
                  </a:lnTo>
                  <a:lnTo>
                    <a:pt x="74675" y="20573"/>
                  </a:lnTo>
                  <a:lnTo>
                    <a:pt x="44195" y="44195"/>
                  </a:lnTo>
                  <a:lnTo>
                    <a:pt x="20573" y="74675"/>
                  </a:lnTo>
                  <a:lnTo>
                    <a:pt x="5333" y="110743"/>
                  </a:lnTo>
                  <a:lnTo>
                    <a:pt x="0" y="150875"/>
                  </a:lnTo>
                  <a:lnTo>
                    <a:pt x="5333" y="191007"/>
                  </a:lnTo>
                  <a:lnTo>
                    <a:pt x="20573" y="227075"/>
                  </a:lnTo>
                  <a:lnTo>
                    <a:pt x="44195" y="257555"/>
                  </a:lnTo>
                  <a:lnTo>
                    <a:pt x="74675" y="281177"/>
                  </a:lnTo>
                  <a:lnTo>
                    <a:pt x="110743" y="296417"/>
                  </a:lnTo>
                  <a:lnTo>
                    <a:pt x="150875" y="301751"/>
                  </a:lnTo>
                  <a:lnTo>
                    <a:pt x="191007" y="296417"/>
                  </a:lnTo>
                  <a:lnTo>
                    <a:pt x="227075" y="281177"/>
                  </a:lnTo>
                  <a:lnTo>
                    <a:pt x="257556" y="257555"/>
                  </a:lnTo>
                  <a:lnTo>
                    <a:pt x="281177" y="227075"/>
                  </a:lnTo>
                  <a:lnTo>
                    <a:pt x="296417" y="191007"/>
                  </a:lnTo>
                  <a:lnTo>
                    <a:pt x="301751" y="150875"/>
                  </a:lnTo>
                  <a:lnTo>
                    <a:pt x="296417" y="110743"/>
                  </a:lnTo>
                  <a:lnTo>
                    <a:pt x="281177" y="74675"/>
                  </a:lnTo>
                  <a:lnTo>
                    <a:pt x="257556" y="44195"/>
                  </a:lnTo>
                  <a:lnTo>
                    <a:pt x="227075" y="20573"/>
                  </a:lnTo>
                  <a:lnTo>
                    <a:pt x="191007" y="5333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D0E2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292339" y="5676900"/>
              <a:ext cx="311150" cy="314325"/>
            </a:xfrm>
            <a:custGeom>
              <a:avLst/>
              <a:gdLst/>
              <a:ahLst/>
              <a:cxnLst/>
              <a:rect l="l" t="t" r="r" b="b"/>
              <a:pathLst>
                <a:path w="311150" h="314325">
                  <a:moveTo>
                    <a:pt x="155448" y="0"/>
                  </a:moveTo>
                  <a:lnTo>
                    <a:pt x="94995" y="12344"/>
                  </a:lnTo>
                  <a:lnTo>
                    <a:pt x="45465" y="45974"/>
                  </a:lnTo>
                  <a:lnTo>
                    <a:pt x="12191" y="95872"/>
                  </a:lnTo>
                  <a:lnTo>
                    <a:pt x="0" y="156972"/>
                  </a:lnTo>
                  <a:lnTo>
                    <a:pt x="3175" y="188607"/>
                  </a:lnTo>
                  <a:lnTo>
                    <a:pt x="26542" y="244728"/>
                  </a:lnTo>
                  <a:lnTo>
                    <a:pt x="68579" y="287147"/>
                  </a:lnTo>
                  <a:lnTo>
                    <a:pt x="124078" y="310756"/>
                  </a:lnTo>
                  <a:lnTo>
                    <a:pt x="155448" y="313944"/>
                  </a:lnTo>
                  <a:lnTo>
                    <a:pt x="186816" y="310756"/>
                  </a:lnTo>
                  <a:lnTo>
                    <a:pt x="242315" y="287147"/>
                  </a:lnTo>
                  <a:lnTo>
                    <a:pt x="284352" y="244728"/>
                  </a:lnTo>
                  <a:lnTo>
                    <a:pt x="307720" y="188607"/>
                  </a:lnTo>
                  <a:lnTo>
                    <a:pt x="310895" y="156972"/>
                  </a:lnTo>
                  <a:lnTo>
                    <a:pt x="307720" y="125323"/>
                  </a:lnTo>
                  <a:lnTo>
                    <a:pt x="284352" y="69215"/>
                  </a:lnTo>
                  <a:lnTo>
                    <a:pt x="242315" y="26796"/>
                  </a:lnTo>
                  <a:lnTo>
                    <a:pt x="186816" y="318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F8D2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241286" y="5627370"/>
              <a:ext cx="408940" cy="413384"/>
            </a:xfrm>
            <a:custGeom>
              <a:avLst/>
              <a:gdLst/>
              <a:ahLst/>
              <a:cxnLst/>
              <a:rect l="l" t="t" r="r" b="b"/>
              <a:pathLst>
                <a:path w="408940" h="413385">
                  <a:moveTo>
                    <a:pt x="408432" y="206501"/>
                  </a:moveTo>
                  <a:lnTo>
                    <a:pt x="398018" y="271754"/>
                  </a:lnTo>
                  <a:lnTo>
                    <a:pt x="369062" y="328447"/>
                  </a:lnTo>
                  <a:lnTo>
                    <a:pt x="324866" y="373151"/>
                  </a:lnTo>
                  <a:lnTo>
                    <a:pt x="268732" y="402462"/>
                  </a:lnTo>
                  <a:lnTo>
                    <a:pt x="204216" y="413003"/>
                  </a:lnTo>
                  <a:lnTo>
                    <a:pt x="171069" y="410311"/>
                  </a:lnTo>
                  <a:lnTo>
                    <a:pt x="110363" y="389940"/>
                  </a:lnTo>
                  <a:lnTo>
                    <a:pt x="59817" y="352526"/>
                  </a:lnTo>
                  <a:lnTo>
                    <a:pt x="22733" y="301396"/>
                  </a:lnTo>
                  <a:lnTo>
                    <a:pt x="2667" y="240004"/>
                  </a:lnTo>
                  <a:lnTo>
                    <a:pt x="0" y="206501"/>
                  </a:lnTo>
                  <a:lnTo>
                    <a:pt x="2667" y="172999"/>
                  </a:lnTo>
                  <a:lnTo>
                    <a:pt x="22733" y="111607"/>
                  </a:lnTo>
                  <a:lnTo>
                    <a:pt x="59817" y="60477"/>
                  </a:lnTo>
                  <a:lnTo>
                    <a:pt x="110363" y="23037"/>
                  </a:lnTo>
                  <a:lnTo>
                    <a:pt x="171069" y="2692"/>
                  </a:lnTo>
                  <a:lnTo>
                    <a:pt x="204216" y="0"/>
                  </a:lnTo>
                  <a:lnTo>
                    <a:pt x="237363" y="2692"/>
                  </a:lnTo>
                  <a:lnTo>
                    <a:pt x="298069" y="23037"/>
                  </a:lnTo>
                  <a:lnTo>
                    <a:pt x="348615" y="60477"/>
                  </a:lnTo>
                  <a:lnTo>
                    <a:pt x="385699" y="111607"/>
                  </a:lnTo>
                  <a:lnTo>
                    <a:pt x="405765" y="172999"/>
                  </a:lnTo>
                  <a:lnTo>
                    <a:pt x="408432" y="206501"/>
                  </a:lnTo>
                  <a:close/>
                </a:path>
              </a:pathLst>
            </a:custGeom>
            <a:ln w="25907">
              <a:solidFill>
                <a:srgbClr val="D4477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11810110" y="6524456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</a:fld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56" name="object 4"/>
          <p:cNvSpPr txBox="1"/>
          <p:nvPr/>
        </p:nvSpPr>
        <p:spPr>
          <a:xfrm>
            <a:off x="2201862" y="372364"/>
            <a:ext cx="77882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4F92E9"/>
                </a:solidFill>
                <a:latin typeface="Arial Black" panose="020B0A04020102020204" pitchFamily="34" charset="0"/>
                <a:cs typeface="Arial" panose="020B0704020202020204"/>
              </a:rPr>
              <a:t>Classification of Discursive Strategies</a:t>
            </a:r>
            <a:endParaRPr lang="en-US" sz="4000" dirty="0">
              <a:solidFill>
                <a:srgbClr val="4F92E9"/>
              </a:solidFill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67" name="梯形 66"/>
          <p:cNvSpPr/>
          <p:nvPr/>
        </p:nvSpPr>
        <p:spPr>
          <a:xfrm rot="5400000">
            <a:off x="-833629" y="1205993"/>
            <a:ext cx="7002620" cy="5370196"/>
          </a:xfrm>
          <a:prstGeom prst="trapezoid">
            <a:avLst>
              <a:gd name="adj" fmla="val 31376"/>
            </a:avLst>
          </a:prstGeom>
          <a:solidFill>
            <a:srgbClr val="4F92E9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4664657" y="2404494"/>
            <a:ext cx="2894213" cy="2872369"/>
            <a:chOff x="4780788" y="1994882"/>
            <a:chExt cx="2689235" cy="2668938"/>
          </a:xfrm>
        </p:grpSpPr>
        <p:sp>
          <p:nvSpPr>
            <p:cNvPr id="9" name="object 9"/>
            <p:cNvSpPr/>
            <p:nvPr/>
          </p:nvSpPr>
          <p:spPr>
            <a:xfrm>
              <a:off x="4780788" y="2048255"/>
              <a:ext cx="2664460" cy="2615565"/>
            </a:xfrm>
            <a:custGeom>
              <a:avLst/>
              <a:gdLst/>
              <a:ahLst/>
              <a:cxnLst/>
              <a:rect l="l" t="t" r="r" b="b"/>
              <a:pathLst>
                <a:path w="2664459" h="2615565">
                  <a:moveTo>
                    <a:pt x="1331976" y="0"/>
                  </a:moveTo>
                  <a:lnTo>
                    <a:pt x="1283148" y="862"/>
                  </a:lnTo>
                  <a:lnTo>
                    <a:pt x="1234763" y="3430"/>
                  </a:lnTo>
                  <a:lnTo>
                    <a:pt x="1186850" y="7673"/>
                  </a:lnTo>
                  <a:lnTo>
                    <a:pt x="1139440" y="13562"/>
                  </a:lnTo>
                  <a:lnTo>
                    <a:pt x="1092563" y="21068"/>
                  </a:lnTo>
                  <a:lnTo>
                    <a:pt x="1046249" y="30161"/>
                  </a:lnTo>
                  <a:lnTo>
                    <a:pt x="1000528" y="40811"/>
                  </a:lnTo>
                  <a:lnTo>
                    <a:pt x="955430" y="52989"/>
                  </a:lnTo>
                  <a:lnTo>
                    <a:pt x="910986" y="66665"/>
                  </a:lnTo>
                  <a:lnTo>
                    <a:pt x="867224" y="81810"/>
                  </a:lnTo>
                  <a:lnTo>
                    <a:pt x="824177" y="98395"/>
                  </a:lnTo>
                  <a:lnTo>
                    <a:pt x="781872" y="116389"/>
                  </a:lnTo>
                  <a:lnTo>
                    <a:pt x="740342" y="135763"/>
                  </a:lnTo>
                  <a:lnTo>
                    <a:pt x="699615" y="156488"/>
                  </a:lnTo>
                  <a:lnTo>
                    <a:pt x="659722" y="178533"/>
                  </a:lnTo>
                  <a:lnTo>
                    <a:pt x="620693" y="201870"/>
                  </a:lnTo>
                  <a:lnTo>
                    <a:pt x="582558" y="226469"/>
                  </a:lnTo>
                  <a:lnTo>
                    <a:pt x="545348" y="252301"/>
                  </a:lnTo>
                  <a:lnTo>
                    <a:pt x="509091" y="279335"/>
                  </a:lnTo>
                  <a:lnTo>
                    <a:pt x="473819" y="307542"/>
                  </a:lnTo>
                  <a:lnTo>
                    <a:pt x="439562" y="336893"/>
                  </a:lnTo>
                  <a:lnTo>
                    <a:pt x="406349" y="367359"/>
                  </a:lnTo>
                  <a:lnTo>
                    <a:pt x="374211" y="398908"/>
                  </a:lnTo>
                  <a:lnTo>
                    <a:pt x="343177" y="431513"/>
                  </a:lnTo>
                  <a:lnTo>
                    <a:pt x="313279" y="465144"/>
                  </a:lnTo>
                  <a:lnTo>
                    <a:pt x="284545" y="499770"/>
                  </a:lnTo>
                  <a:lnTo>
                    <a:pt x="257007" y="535362"/>
                  </a:lnTo>
                  <a:lnTo>
                    <a:pt x="230694" y="571892"/>
                  </a:lnTo>
                  <a:lnTo>
                    <a:pt x="205636" y="609329"/>
                  </a:lnTo>
                  <a:lnTo>
                    <a:pt x="181863" y="647643"/>
                  </a:lnTo>
                  <a:lnTo>
                    <a:pt x="159407" y="686806"/>
                  </a:lnTo>
                  <a:lnTo>
                    <a:pt x="138295" y="726787"/>
                  </a:lnTo>
                  <a:lnTo>
                    <a:pt x="118560" y="767557"/>
                  </a:lnTo>
                  <a:lnTo>
                    <a:pt x="100230" y="809087"/>
                  </a:lnTo>
                  <a:lnTo>
                    <a:pt x="83337" y="851347"/>
                  </a:lnTo>
                  <a:lnTo>
                    <a:pt x="67909" y="894307"/>
                  </a:lnTo>
                  <a:lnTo>
                    <a:pt x="53977" y="937938"/>
                  </a:lnTo>
                  <a:lnTo>
                    <a:pt x="41572" y="982211"/>
                  </a:lnTo>
                  <a:lnTo>
                    <a:pt x="30723" y="1027095"/>
                  </a:lnTo>
                  <a:lnTo>
                    <a:pt x="21461" y="1072561"/>
                  </a:lnTo>
                  <a:lnTo>
                    <a:pt x="13815" y="1118580"/>
                  </a:lnTo>
                  <a:lnTo>
                    <a:pt x="7816" y="1165122"/>
                  </a:lnTo>
                  <a:lnTo>
                    <a:pt x="3494" y="1212158"/>
                  </a:lnTo>
                  <a:lnTo>
                    <a:pt x="878" y="1259657"/>
                  </a:lnTo>
                  <a:lnTo>
                    <a:pt x="0" y="1307592"/>
                  </a:lnTo>
                  <a:lnTo>
                    <a:pt x="878" y="1355526"/>
                  </a:lnTo>
                  <a:lnTo>
                    <a:pt x="3494" y="1403025"/>
                  </a:lnTo>
                  <a:lnTo>
                    <a:pt x="7816" y="1450061"/>
                  </a:lnTo>
                  <a:lnTo>
                    <a:pt x="13815" y="1496603"/>
                  </a:lnTo>
                  <a:lnTo>
                    <a:pt x="21461" y="1542622"/>
                  </a:lnTo>
                  <a:lnTo>
                    <a:pt x="30723" y="1588088"/>
                  </a:lnTo>
                  <a:lnTo>
                    <a:pt x="41572" y="1632972"/>
                  </a:lnTo>
                  <a:lnTo>
                    <a:pt x="53977" y="1677245"/>
                  </a:lnTo>
                  <a:lnTo>
                    <a:pt x="67909" y="1720876"/>
                  </a:lnTo>
                  <a:lnTo>
                    <a:pt x="83337" y="1763836"/>
                  </a:lnTo>
                  <a:lnTo>
                    <a:pt x="100230" y="1806096"/>
                  </a:lnTo>
                  <a:lnTo>
                    <a:pt x="118560" y="1847626"/>
                  </a:lnTo>
                  <a:lnTo>
                    <a:pt x="138295" y="1888396"/>
                  </a:lnTo>
                  <a:lnTo>
                    <a:pt x="159407" y="1928377"/>
                  </a:lnTo>
                  <a:lnTo>
                    <a:pt x="181864" y="1967540"/>
                  </a:lnTo>
                  <a:lnTo>
                    <a:pt x="205636" y="2005854"/>
                  </a:lnTo>
                  <a:lnTo>
                    <a:pt x="230694" y="2043291"/>
                  </a:lnTo>
                  <a:lnTo>
                    <a:pt x="257007" y="2079821"/>
                  </a:lnTo>
                  <a:lnTo>
                    <a:pt x="284545" y="2115413"/>
                  </a:lnTo>
                  <a:lnTo>
                    <a:pt x="313279" y="2150039"/>
                  </a:lnTo>
                  <a:lnTo>
                    <a:pt x="343177" y="2183670"/>
                  </a:lnTo>
                  <a:lnTo>
                    <a:pt x="374211" y="2216275"/>
                  </a:lnTo>
                  <a:lnTo>
                    <a:pt x="406349" y="2247824"/>
                  </a:lnTo>
                  <a:lnTo>
                    <a:pt x="439562" y="2278290"/>
                  </a:lnTo>
                  <a:lnTo>
                    <a:pt x="473819" y="2307641"/>
                  </a:lnTo>
                  <a:lnTo>
                    <a:pt x="509091" y="2335848"/>
                  </a:lnTo>
                  <a:lnTo>
                    <a:pt x="545348" y="2362882"/>
                  </a:lnTo>
                  <a:lnTo>
                    <a:pt x="582558" y="2388714"/>
                  </a:lnTo>
                  <a:lnTo>
                    <a:pt x="620693" y="2413313"/>
                  </a:lnTo>
                  <a:lnTo>
                    <a:pt x="659722" y="2436650"/>
                  </a:lnTo>
                  <a:lnTo>
                    <a:pt x="699615" y="2458695"/>
                  </a:lnTo>
                  <a:lnTo>
                    <a:pt x="740342" y="2479420"/>
                  </a:lnTo>
                  <a:lnTo>
                    <a:pt x="781872" y="2498794"/>
                  </a:lnTo>
                  <a:lnTo>
                    <a:pt x="824177" y="2516788"/>
                  </a:lnTo>
                  <a:lnTo>
                    <a:pt x="867224" y="2533373"/>
                  </a:lnTo>
                  <a:lnTo>
                    <a:pt x="910986" y="2548518"/>
                  </a:lnTo>
                  <a:lnTo>
                    <a:pt x="955430" y="2562194"/>
                  </a:lnTo>
                  <a:lnTo>
                    <a:pt x="1000528" y="2574372"/>
                  </a:lnTo>
                  <a:lnTo>
                    <a:pt x="1046249" y="2585022"/>
                  </a:lnTo>
                  <a:lnTo>
                    <a:pt x="1092563" y="2594115"/>
                  </a:lnTo>
                  <a:lnTo>
                    <a:pt x="1139440" y="2601621"/>
                  </a:lnTo>
                  <a:lnTo>
                    <a:pt x="1186850" y="2607510"/>
                  </a:lnTo>
                  <a:lnTo>
                    <a:pt x="1234763" y="2611753"/>
                  </a:lnTo>
                  <a:lnTo>
                    <a:pt x="1283148" y="2614321"/>
                  </a:lnTo>
                  <a:lnTo>
                    <a:pt x="1331976" y="2615184"/>
                  </a:lnTo>
                  <a:lnTo>
                    <a:pt x="1380803" y="2614321"/>
                  </a:lnTo>
                  <a:lnTo>
                    <a:pt x="1429188" y="2611753"/>
                  </a:lnTo>
                  <a:lnTo>
                    <a:pt x="1477101" y="2607510"/>
                  </a:lnTo>
                  <a:lnTo>
                    <a:pt x="1524511" y="2601621"/>
                  </a:lnTo>
                  <a:lnTo>
                    <a:pt x="1571388" y="2594115"/>
                  </a:lnTo>
                  <a:lnTo>
                    <a:pt x="1617702" y="2585022"/>
                  </a:lnTo>
                  <a:lnTo>
                    <a:pt x="1663423" y="2574372"/>
                  </a:lnTo>
                  <a:lnTo>
                    <a:pt x="1708521" y="2562194"/>
                  </a:lnTo>
                  <a:lnTo>
                    <a:pt x="1752965" y="2548518"/>
                  </a:lnTo>
                  <a:lnTo>
                    <a:pt x="1796727" y="2533373"/>
                  </a:lnTo>
                  <a:lnTo>
                    <a:pt x="1839774" y="2516788"/>
                  </a:lnTo>
                  <a:lnTo>
                    <a:pt x="1882079" y="2498794"/>
                  </a:lnTo>
                  <a:lnTo>
                    <a:pt x="1923609" y="2479420"/>
                  </a:lnTo>
                  <a:lnTo>
                    <a:pt x="1964336" y="2458695"/>
                  </a:lnTo>
                  <a:lnTo>
                    <a:pt x="2004229" y="2436650"/>
                  </a:lnTo>
                  <a:lnTo>
                    <a:pt x="2043258" y="2413313"/>
                  </a:lnTo>
                  <a:lnTo>
                    <a:pt x="2081393" y="2388714"/>
                  </a:lnTo>
                  <a:lnTo>
                    <a:pt x="2118603" y="2362882"/>
                  </a:lnTo>
                  <a:lnTo>
                    <a:pt x="2154860" y="2335848"/>
                  </a:lnTo>
                  <a:lnTo>
                    <a:pt x="2190132" y="2307641"/>
                  </a:lnTo>
                  <a:lnTo>
                    <a:pt x="2224389" y="2278290"/>
                  </a:lnTo>
                  <a:lnTo>
                    <a:pt x="2257602" y="2247824"/>
                  </a:lnTo>
                  <a:lnTo>
                    <a:pt x="2289740" y="2216275"/>
                  </a:lnTo>
                  <a:lnTo>
                    <a:pt x="2320774" y="2183670"/>
                  </a:lnTo>
                  <a:lnTo>
                    <a:pt x="2350672" y="2150039"/>
                  </a:lnTo>
                  <a:lnTo>
                    <a:pt x="2379406" y="2115413"/>
                  </a:lnTo>
                  <a:lnTo>
                    <a:pt x="2406944" y="2079821"/>
                  </a:lnTo>
                  <a:lnTo>
                    <a:pt x="2433257" y="2043291"/>
                  </a:lnTo>
                  <a:lnTo>
                    <a:pt x="2458315" y="2005854"/>
                  </a:lnTo>
                  <a:lnTo>
                    <a:pt x="2482088" y="1967540"/>
                  </a:lnTo>
                  <a:lnTo>
                    <a:pt x="2504544" y="1928377"/>
                  </a:lnTo>
                  <a:lnTo>
                    <a:pt x="2525656" y="1888396"/>
                  </a:lnTo>
                  <a:lnTo>
                    <a:pt x="2545391" y="1847626"/>
                  </a:lnTo>
                  <a:lnTo>
                    <a:pt x="2563721" y="1806096"/>
                  </a:lnTo>
                  <a:lnTo>
                    <a:pt x="2580614" y="1763836"/>
                  </a:lnTo>
                  <a:lnTo>
                    <a:pt x="2596042" y="1720876"/>
                  </a:lnTo>
                  <a:lnTo>
                    <a:pt x="2609974" y="1677245"/>
                  </a:lnTo>
                  <a:lnTo>
                    <a:pt x="2622379" y="1632972"/>
                  </a:lnTo>
                  <a:lnTo>
                    <a:pt x="2633228" y="1588088"/>
                  </a:lnTo>
                  <a:lnTo>
                    <a:pt x="2642490" y="1542622"/>
                  </a:lnTo>
                  <a:lnTo>
                    <a:pt x="2650136" y="1496603"/>
                  </a:lnTo>
                  <a:lnTo>
                    <a:pt x="2656135" y="1450061"/>
                  </a:lnTo>
                  <a:lnTo>
                    <a:pt x="2660457" y="1403025"/>
                  </a:lnTo>
                  <a:lnTo>
                    <a:pt x="2663073" y="1355526"/>
                  </a:lnTo>
                  <a:lnTo>
                    <a:pt x="2663952" y="1307592"/>
                  </a:lnTo>
                  <a:lnTo>
                    <a:pt x="2663073" y="1259657"/>
                  </a:lnTo>
                  <a:lnTo>
                    <a:pt x="2660457" y="1212158"/>
                  </a:lnTo>
                  <a:lnTo>
                    <a:pt x="2656135" y="1165122"/>
                  </a:lnTo>
                  <a:lnTo>
                    <a:pt x="2650136" y="1118580"/>
                  </a:lnTo>
                  <a:lnTo>
                    <a:pt x="2642490" y="1072561"/>
                  </a:lnTo>
                  <a:lnTo>
                    <a:pt x="2633228" y="1027095"/>
                  </a:lnTo>
                  <a:lnTo>
                    <a:pt x="2622379" y="982211"/>
                  </a:lnTo>
                  <a:lnTo>
                    <a:pt x="2609974" y="937938"/>
                  </a:lnTo>
                  <a:lnTo>
                    <a:pt x="2596042" y="894307"/>
                  </a:lnTo>
                  <a:lnTo>
                    <a:pt x="2580614" y="851347"/>
                  </a:lnTo>
                  <a:lnTo>
                    <a:pt x="2563721" y="809087"/>
                  </a:lnTo>
                  <a:lnTo>
                    <a:pt x="2545391" y="767557"/>
                  </a:lnTo>
                  <a:lnTo>
                    <a:pt x="2525656" y="726787"/>
                  </a:lnTo>
                  <a:lnTo>
                    <a:pt x="2504544" y="686806"/>
                  </a:lnTo>
                  <a:lnTo>
                    <a:pt x="2482087" y="647643"/>
                  </a:lnTo>
                  <a:lnTo>
                    <a:pt x="2458315" y="609329"/>
                  </a:lnTo>
                  <a:lnTo>
                    <a:pt x="2433257" y="571892"/>
                  </a:lnTo>
                  <a:lnTo>
                    <a:pt x="2406944" y="535362"/>
                  </a:lnTo>
                  <a:lnTo>
                    <a:pt x="2379406" y="499770"/>
                  </a:lnTo>
                  <a:lnTo>
                    <a:pt x="2350672" y="465144"/>
                  </a:lnTo>
                  <a:lnTo>
                    <a:pt x="2320774" y="431513"/>
                  </a:lnTo>
                  <a:lnTo>
                    <a:pt x="2289740" y="398908"/>
                  </a:lnTo>
                  <a:lnTo>
                    <a:pt x="2257602" y="367359"/>
                  </a:lnTo>
                  <a:lnTo>
                    <a:pt x="2224389" y="336893"/>
                  </a:lnTo>
                  <a:lnTo>
                    <a:pt x="2190132" y="307542"/>
                  </a:lnTo>
                  <a:lnTo>
                    <a:pt x="2154860" y="279335"/>
                  </a:lnTo>
                  <a:lnTo>
                    <a:pt x="2118603" y="252301"/>
                  </a:lnTo>
                  <a:lnTo>
                    <a:pt x="2081393" y="226469"/>
                  </a:lnTo>
                  <a:lnTo>
                    <a:pt x="2043258" y="201870"/>
                  </a:lnTo>
                  <a:lnTo>
                    <a:pt x="2004229" y="178533"/>
                  </a:lnTo>
                  <a:lnTo>
                    <a:pt x="1964336" y="156488"/>
                  </a:lnTo>
                  <a:lnTo>
                    <a:pt x="1923609" y="135763"/>
                  </a:lnTo>
                  <a:lnTo>
                    <a:pt x="1882079" y="116389"/>
                  </a:lnTo>
                  <a:lnTo>
                    <a:pt x="1839774" y="98395"/>
                  </a:lnTo>
                  <a:lnTo>
                    <a:pt x="1796727" y="81810"/>
                  </a:lnTo>
                  <a:lnTo>
                    <a:pt x="1752965" y="66665"/>
                  </a:lnTo>
                  <a:lnTo>
                    <a:pt x="1708521" y="52989"/>
                  </a:lnTo>
                  <a:lnTo>
                    <a:pt x="1663423" y="40811"/>
                  </a:lnTo>
                  <a:lnTo>
                    <a:pt x="1617702" y="30161"/>
                  </a:lnTo>
                  <a:lnTo>
                    <a:pt x="1571388" y="21068"/>
                  </a:lnTo>
                  <a:lnTo>
                    <a:pt x="1524511" y="13562"/>
                  </a:lnTo>
                  <a:lnTo>
                    <a:pt x="1477101" y="7673"/>
                  </a:lnTo>
                  <a:lnTo>
                    <a:pt x="1429188" y="3430"/>
                  </a:lnTo>
                  <a:lnTo>
                    <a:pt x="1380803" y="862"/>
                  </a:lnTo>
                  <a:lnTo>
                    <a:pt x="1331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871603" y="1994882"/>
              <a:ext cx="2598420" cy="25206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34"/>
            <p:cNvSpPr/>
            <p:nvPr/>
          </p:nvSpPr>
          <p:spPr>
            <a:xfrm>
              <a:off x="5910495" y="3073621"/>
              <a:ext cx="520636" cy="564832"/>
            </a:xfrm>
            <a:custGeom>
              <a:avLst/>
              <a:gdLst/>
              <a:ahLst/>
              <a:cxnLst/>
              <a:rect l="l" t="t" r="r" b="b"/>
              <a:pathLst>
                <a:path w="360044" h="360045">
                  <a:moveTo>
                    <a:pt x="179832" y="0"/>
                  </a:move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1"/>
                  </a:lnTo>
                  <a:lnTo>
                    <a:pt x="6424" y="227636"/>
                  </a:lnTo>
                  <a:lnTo>
                    <a:pt x="24553" y="270594"/>
                  </a:lnTo>
                  <a:lnTo>
                    <a:pt x="52673" y="306990"/>
                  </a:lnTo>
                  <a:lnTo>
                    <a:pt x="89069" y="335110"/>
                  </a:lnTo>
                  <a:lnTo>
                    <a:pt x="132027" y="353239"/>
                  </a:lnTo>
                  <a:lnTo>
                    <a:pt x="179832" y="359663"/>
                  </a:lnTo>
                  <a:lnTo>
                    <a:pt x="227636" y="353239"/>
                  </a:lnTo>
                  <a:lnTo>
                    <a:pt x="270594" y="335110"/>
                  </a:lnTo>
                  <a:lnTo>
                    <a:pt x="306990" y="306990"/>
                  </a:lnTo>
                  <a:lnTo>
                    <a:pt x="335110" y="270594"/>
                  </a:lnTo>
                  <a:lnTo>
                    <a:pt x="353239" y="227636"/>
                  </a:lnTo>
                  <a:lnTo>
                    <a:pt x="359664" y="179831"/>
                  </a:lnTo>
                  <a:lnTo>
                    <a:pt x="353239" y="132027"/>
                  </a:lnTo>
                  <a:lnTo>
                    <a:pt x="335110" y="89069"/>
                  </a:lnTo>
                  <a:lnTo>
                    <a:pt x="306990" y="52673"/>
                  </a:lnTo>
                  <a:lnTo>
                    <a:pt x="270594" y="24553"/>
                  </a:lnTo>
                  <a:lnTo>
                    <a:pt x="227636" y="6424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2FB5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35"/>
            <p:cNvSpPr/>
            <p:nvPr/>
          </p:nvSpPr>
          <p:spPr>
            <a:xfrm>
              <a:off x="5996441" y="3152518"/>
              <a:ext cx="350395" cy="3371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文本框 62"/>
          <p:cNvSpPr txBox="1"/>
          <p:nvPr/>
        </p:nvSpPr>
        <p:spPr>
          <a:xfrm>
            <a:off x="7651626" y="2461935"/>
            <a:ext cx="4562655" cy="251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Representational strategies of discourse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200"/>
              </a:lnSpc>
            </a:pP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200"/>
              </a:lnSpc>
              <a:buFont typeface="Arial" panose="020B07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Rhetoric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200"/>
              </a:lnSpc>
              <a:buFont typeface="Arial" panose="020B07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Resonance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200"/>
              </a:lnSpc>
              <a:buFont typeface="Arial" panose="020B07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Interaction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77698" y="2478734"/>
            <a:ext cx="4552678" cy="251203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200"/>
              </a:lnSpc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2400" dirty="0"/>
              <a:t>The organizational strategies of discourse</a:t>
            </a:r>
            <a:r>
              <a:rPr lang="en-US" altLang="zh-CN" sz="2400" b="0" dirty="0"/>
              <a:t> </a:t>
            </a:r>
            <a:endParaRPr lang="en-US" altLang="zh-CN" sz="2400" b="0" dirty="0"/>
          </a:p>
          <a:p>
            <a:endParaRPr lang="en-US" altLang="zh-CN" b="0" dirty="0"/>
          </a:p>
          <a:p>
            <a:pPr marL="342900" indent="-342900">
              <a:buFont typeface="Arial" panose="020B0704020202020204" pitchFamily="34" charset="0"/>
              <a:buChar char="•"/>
            </a:pPr>
            <a:r>
              <a:rPr lang="en-US" altLang="zh-CN" b="0" dirty="0"/>
              <a:t>Questioning-based traffic generation</a:t>
            </a:r>
            <a:endParaRPr lang="en-US" altLang="zh-CN" b="0" dirty="0"/>
          </a:p>
          <a:p>
            <a:pPr marL="342900" indent="-342900">
              <a:buFont typeface="Arial" panose="020B0704020202020204" pitchFamily="34" charset="0"/>
              <a:buChar char="•"/>
            </a:pPr>
            <a:r>
              <a:rPr lang="en-US" altLang="zh-CN" b="0" dirty="0"/>
              <a:t>Background Insertion</a:t>
            </a:r>
            <a:endParaRPr lang="en-US" altLang="zh-CN" b="0" dirty="0"/>
          </a:p>
          <a:p>
            <a:pPr marL="342900" indent="-342900">
              <a:buFont typeface="Arial" panose="020B0704020202020204" pitchFamily="34" charset="0"/>
              <a:buChar char="•"/>
            </a:pPr>
            <a:r>
              <a:rPr lang="en-US" altLang="zh-CN" b="0" dirty="0"/>
              <a:t>Result Reproduction</a:t>
            </a:r>
            <a:endParaRPr lang="en-US" altLang="zh-CN" b="0" dirty="0"/>
          </a:p>
        </p:txBody>
      </p:sp>
      <p:sp>
        <p:nvSpPr>
          <p:cNvPr id="73" name="椭圆 72"/>
          <p:cNvSpPr/>
          <p:nvPr/>
        </p:nvSpPr>
        <p:spPr>
          <a:xfrm>
            <a:off x="2129477" y="1472408"/>
            <a:ext cx="533400" cy="533400"/>
          </a:xfrm>
          <a:prstGeom prst="ellipse">
            <a:avLst/>
          </a:prstGeom>
          <a:solidFill>
            <a:srgbClr val="4F9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rial Black" panose="020B0A04020102020204" pitchFamily="34" charset="0"/>
              </a:rPr>
              <a:t>1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9454724" y="1472408"/>
            <a:ext cx="533400" cy="533400"/>
          </a:xfrm>
          <a:prstGeom prst="ellipse">
            <a:avLst/>
          </a:prstGeom>
          <a:solidFill>
            <a:srgbClr val="4F9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rial Black" panose="020B0A04020102020204" pitchFamily="34" charset="0"/>
              </a:rPr>
              <a:t>2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57800" y="1751965"/>
            <a:ext cx="6444615" cy="267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4800" b="1" dirty="0">
                <a:solidFill>
                  <a:srgbClr val="FFFFFF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The organizational strategies of discourse </a:t>
            </a:r>
            <a:endParaRPr sz="4800" b="1" dirty="0">
              <a:solidFill>
                <a:srgbClr val="FFFFFF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999" y="2490815"/>
            <a:ext cx="11514379" cy="420398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707738" y="6596055"/>
            <a:ext cx="2150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10</a:t>
            </a:r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9322" y="341871"/>
            <a:ext cx="9658276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Question-based Traffic Generation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1000" y="1205066"/>
            <a:ext cx="11514379" cy="124197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文本框 39"/>
          <p:cNvSpPr txBox="1"/>
          <p:nvPr/>
        </p:nvSpPr>
        <p:spPr>
          <a:xfrm>
            <a:off x="822145" y="1364386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</a:rPr>
              <a:t>Definition: 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356756" y="1234772"/>
            <a:ext cx="9350126" cy="11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The utilization of inquisitive statements or questions to attract the attention and interest of target audiences with the purpose of increasing traffic.</a:t>
            </a:r>
            <a:endParaRPr lang="zh-CN" altLang="en-US" sz="2400" dirty="0"/>
          </a:p>
        </p:txBody>
      </p:sp>
      <p:sp>
        <p:nvSpPr>
          <p:cNvPr id="54" name="文本框 53"/>
          <p:cNvSpPr txBox="1"/>
          <p:nvPr/>
        </p:nvSpPr>
        <p:spPr>
          <a:xfrm>
            <a:off x="7315200" y="5791200"/>
            <a:ext cx="3343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破产一哥呢：贵到离谱，难吃到哭？网红芝士牛肉卷大测评！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768165" y="5791200"/>
            <a:ext cx="4572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在下吃货小白：被吹上天的农科院黄教授烧鸡，真能吊打拼多多</a:t>
            </a:r>
            <a:r>
              <a:rPr lang="en-US" altLang="zh-CN" dirty="0"/>
              <a:t>6.9</a:t>
            </a:r>
            <a:r>
              <a:rPr lang="zh-CN" altLang="en-US" dirty="0"/>
              <a:t>的烧鸡吗</a:t>
            </a:r>
            <a:r>
              <a:rPr lang="en-US" altLang="zh-CN" dirty="0"/>
              <a:t>?!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l="3896" t="16911"/>
          <a:stretch>
            <a:fillRect/>
          </a:stretch>
        </p:blipFill>
        <p:spPr>
          <a:xfrm>
            <a:off x="1711844" y="2863627"/>
            <a:ext cx="4701686" cy="226689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/>
          <a:srcRect t="80915"/>
          <a:stretch>
            <a:fillRect/>
          </a:stretch>
        </p:blipFill>
        <p:spPr>
          <a:xfrm>
            <a:off x="1711844" y="5130526"/>
            <a:ext cx="4701686" cy="50519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485" y="2851197"/>
            <a:ext cx="4237069" cy="28017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835510" y="6510019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7</a:t>
            </a:r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28" name="object 4"/>
          <p:cNvSpPr txBox="1"/>
          <p:nvPr/>
        </p:nvSpPr>
        <p:spPr>
          <a:xfrm>
            <a:off x="1177131" y="387263"/>
            <a:ext cx="983773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Question-based Traffic Generation</a:t>
            </a:r>
            <a:endParaRPr lang="en-US" sz="4000" spc="-5" dirty="0">
              <a:solidFill>
                <a:srgbClr val="FA7199"/>
              </a:solidFill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905000" y="3715966"/>
            <a:ext cx="990600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endParaRPr lang="zh-CN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553200" y="1119161"/>
            <a:ext cx="3886200" cy="2795958"/>
          </a:xfrm>
          <a:prstGeom prst="rect">
            <a:avLst/>
          </a:prstGeom>
          <a:solidFill>
            <a:srgbClr val="FA7199">
              <a:alpha val="15000"/>
            </a:srgb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Vloggers with large fan base tend to use questioning in titles to gain more views for them, as this approach is not only simple but eye-catching.</a:t>
            </a:r>
            <a:endParaRPr lang="zh-CN" altLang="zh-CN" sz="2400" kern="100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图表 1"/>
          <p:cNvGraphicFramePr/>
          <p:nvPr/>
        </p:nvGraphicFramePr>
        <p:xfrm>
          <a:off x="704215" y="1126490"/>
          <a:ext cx="4858385" cy="3067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5887720" y="4048760"/>
          <a:ext cx="472440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300" y="4144996"/>
            <a:ext cx="2036240" cy="20789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835510" y="6510019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7</a:t>
            </a:r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28" name="object 4"/>
          <p:cNvSpPr txBox="1"/>
          <p:nvPr/>
        </p:nvSpPr>
        <p:spPr>
          <a:xfrm>
            <a:off x="1177131" y="387263"/>
            <a:ext cx="983773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Question-based Traffic Generation</a:t>
            </a:r>
            <a:endParaRPr lang="en-US" sz="4000" spc="-5" dirty="0">
              <a:solidFill>
                <a:srgbClr val="FA7199"/>
              </a:solidFill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905000" y="3715966"/>
            <a:ext cx="990600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endParaRPr lang="zh-CN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38800" y="1272558"/>
            <a:ext cx="5079999" cy="1133965"/>
          </a:xfrm>
          <a:prstGeom prst="rect">
            <a:avLst/>
          </a:prstGeom>
          <a:solidFill>
            <a:srgbClr val="FA7199">
              <a:alpha val="15000"/>
            </a:srgb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kern="100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Placing a background is necessary in the minds of most vloggers.</a:t>
            </a:r>
            <a:endParaRPr lang="zh-CN" altLang="zh-CN" sz="2400" kern="100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586345" y="1981200"/>
          <a:ext cx="5080000" cy="3681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object 4"/>
          <p:cNvSpPr/>
          <p:nvPr/>
        </p:nvSpPr>
        <p:spPr>
          <a:xfrm>
            <a:off x="5465916" y="2833176"/>
            <a:ext cx="5425765" cy="3576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文本框 10"/>
          <p:cNvSpPr txBox="1"/>
          <p:nvPr/>
        </p:nvSpPr>
        <p:spPr>
          <a:xfrm>
            <a:off x="5638800" y="2833176"/>
            <a:ext cx="5079999" cy="3349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to background insertion, the number of result reproduction is significantly reduced, only 71 times, which indicts a lack of integrity in some food evaluation videos in terms of organizational structure.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9622" y="4144921"/>
            <a:ext cx="3889585" cy="25910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0297" y="4125506"/>
            <a:ext cx="3889585" cy="25910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1" y="4106091"/>
            <a:ext cx="3885657" cy="25908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98462" y="1103557"/>
            <a:ext cx="11394948" cy="28588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652314" y="1746840"/>
            <a:ext cx="1748027" cy="1703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410637" y="1746840"/>
            <a:ext cx="1746503" cy="16951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4"/>
          <p:cNvSpPr txBox="1"/>
          <p:nvPr/>
        </p:nvSpPr>
        <p:spPr>
          <a:xfrm>
            <a:off x="1226597" y="372364"/>
            <a:ext cx="973867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Background</a:t>
            </a:r>
            <a:r>
              <a:rPr lang="en-US" sz="4000" spc="-5" dirty="0">
                <a:solidFill>
                  <a:srgbClr val="4F92E9"/>
                </a:solidFill>
                <a:latin typeface="Arial Black" panose="020B0A04020102020204" pitchFamily="34" charset="0"/>
                <a:cs typeface="Arial" panose="020B0704020202020204"/>
              </a:rPr>
              <a:t> </a:t>
            </a: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Insertion</a:t>
            </a:r>
            <a:endParaRPr lang="en-US" sz="4000" spc="-5" dirty="0">
              <a:solidFill>
                <a:srgbClr val="FA7199"/>
              </a:solidFill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4679" y="1103557"/>
            <a:ext cx="7198722" cy="2437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Definition: 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so-called background insertion refers to the vlogger introducing a background at the beginning of the video before the evaluation begins, in order to explain the purpose of this video and lay the groundwork for the evaluation.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352369" y="3996241"/>
            <a:ext cx="3360389" cy="539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trend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392261" y="4001803"/>
            <a:ext cx="3885656" cy="539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Comply with the requirements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244577" y="3986114"/>
            <a:ext cx="2595056" cy="539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Adapt to the season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371" y="4541181"/>
            <a:ext cx="3687652" cy="2067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1820" y="4572000"/>
            <a:ext cx="3641581" cy="204907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7633" y="4543325"/>
            <a:ext cx="3615093" cy="20654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1127" y="2490815"/>
            <a:ext cx="11609086" cy="420398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zh-CN" altLang="en-US"/>
          </a:p>
        </p:txBody>
      </p:sp>
      <p:sp>
        <p:nvSpPr>
          <p:cNvPr id="3" name="object 3"/>
          <p:cNvSpPr txBox="1"/>
          <p:nvPr/>
        </p:nvSpPr>
        <p:spPr>
          <a:xfrm>
            <a:off x="11707738" y="6596055"/>
            <a:ext cx="2150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10</a:t>
            </a:r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48891" y="415491"/>
            <a:ext cx="579913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Result Reproduction 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0585" y="1371436"/>
            <a:ext cx="11394948" cy="124197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文本框 39"/>
          <p:cNvSpPr txBox="1"/>
          <p:nvPr/>
        </p:nvSpPr>
        <p:spPr>
          <a:xfrm>
            <a:off x="900683" y="13716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</a:rPr>
              <a:t>Definition: 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14600" y="1232214"/>
            <a:ext cx="8839200" cy="11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Result reproduction refers to the vlogger summarizing the evaluation content and results of this video at the end of the evaluation. </a:t>
            </a:r>
            <a:endParaRPr lang="zh-CN" altLang="en-US" sz="2400" dirty="0"/>
          </a:p>
        </p:txBody>
      </p:sp>
      <p:sp>
        <p:nvSpPr>
          <p:cNvPr id="48" name="矩形: 圆角 47"/>
          <p:cNvSpPr/>
          <p:nvPr/>
        </p:nvSpPr>
        <p:spPr>
          <a:xfrm>
            <a:off x="822145" y="2745192"/>
            <a:ext cx="6331240" cy="1323577"/>
          </a:xfrm>
          <a:prstGeom prst="roundRect">
            <a:avLst/>
          </a:prstGeom>
          <a:solidFill>
            <a:srgbClr val="75C5E5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889000" y="2830195"/>
            <a:ext cx="60775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For example: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 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“</a:t>
            </a: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今天吃下来我比较推荐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…”</a:t>
            </a: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，“今天的红榜有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…</a:t>
            </a:r>
            <a:r>
              <a:rPr lang="zh-CN" altLang="en-US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，黑榜有</a:t>
            </a: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…"and so on.</a:t>
            </a:r>
            <a:endParaRPr lang="zh-CN" altLang="en-US" sz="2000" dirty="0"/>
          </a:p>
        </p:txBody>
      </p:sp>
      <p:sp>
        <p:nvSpPr>
          <p:cNvPr id="5" name="矩形: 圆角 4"/>
          <p:cNvSpPr/>
          <p:nvPr/>
        </p:nvSpPr>
        <p:spPr>
          <a:xfrm>
            <a:off x="7604402" y="2682804"/>
            <a:ext cx="3546267" cy="34270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Tip: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Focus on how to attract potential viewers to click videos and be interested in finishing watching them, as well as give the result reproduction and help them do their purchases.</a:t>
            </a:r>
            <a:endParaRPr lang="zh-CN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822145" y="4458696"/>
            <a:ext cx="6331240" cy="13235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Finding: 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Placing importance on the integrity of video structure has a certain impact on improving the quality and effectiveness of videos, but is not the decisive factor either.</a:t>
            </a:r>
            <a:endParaRPr lang="zh-CN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57800" y="1751965"/>
            <a:ext cx="6444615" cy="267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4800" b="1" dirty="0">
                <a:solidFill>
                  <a:srgbClr val="FFFFFF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The </a:t>
            </a:r>
            <a:r>
              <a:rPr lang="en-US" sz="4800" b="1" dirty="0">
                <a:solidFill>
                  <a:srgbClr val="FFFFFF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representiona</a:t>
            </a:r>
            <a:r>
              <a:rPr sz="4800" b="1" dirty="0">
                <a:solidFill>
                  <a:srgbClr val="FFFFFF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l strategies of discourse </a:t>
            </a:r>
            <a:endParaRPr sz="4800" b="1" dirty="0">
              <a:solidFill>
                <a:srgbClr val="FFFFFF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48785" y="179705"/>
            <a:ext cx="368681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 panose="020B0704020202020204"/>
                <a:cs typeface="Arial" panose="020B0704020202020204"/>
              </a:rPr>
              <a:t> </a:t>
            </a:r>
            <a:r>
              <a:rPr sz="4000" b="1" dirty="0">
                <a:solidFill>
                  <a:srgbClr val="FA7199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Description</a:t>
            </a:r>
            <a:endParaRPr sz="4000" b="1" dirty="0">
              <a:solidFill>
                <a:srgbClr val="FA7199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25185" y="1921510"/>
            <a:ext cx="5541645" cy="470789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（1）</a:t>
            </a:r>
            <a:r>
              <a:rPr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姬一元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：“略酥的外皮包裹着口感坦然的糯米，加上浓郁的蛋黄夹心”</a:t>
            </a:r>
            <a:endParaRPr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>
              <a:lnSpc>
                <a:spcPct val="150000"/>
              </a:lnSpc>
            </a:pP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（2）</a:t>
            </a:r>
            <a:r>
              <a:rPr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大胖和软软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：“不甜不腻的很香的黄豆粉包裹着很有嚼劲的薄薄的面包，咬进去以后有很轻很轻的鲜奶油，鲜奶油下面有一层新鲜的红豆沙，红豆沙下面有一层麻薯”</a:t>
            </a:r>
            <a:endParaRPr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>
              <a:lnSpc>
                <a:spcPct val="150000"/>
              </a:lnSpc>
            </a:pP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（3）</a:t>
            </a:r>
            <a:r>
              <a:rPr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洋仔开箱a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：“麻薯特别弹，外面就是饼干粉，吃起来黄油味道很足，不是很甜。蛋糕很凉，入口即化，奶香味很足，但吃起来不够细腻，入口的感觉不够绵密”</a:t>
            </a:r>
            <a:endParaRPr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3860" y="2022475"/>
            <a:ext cx="5225415" cy="4344670"/>
            <a:chOff x="396" y="2213"/>
            <a:chExt cx="8229" cy="684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/>
            <a:srcRect t="78648" r="997"/>
            <a:stretch>
              <a:fillRect/>
            </a:stretch>
          </p:blipFill>
          <p:spPr>
            <a:xfrm>
              <a:off x="397" y="7387"/>
              <a:ext cx="8229" cy="166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rcRect t="77795"/>
            <a:stretch>
              <a:fillRect/>
            </a:stretch>
          </p:blipFill>
          <p:spPr>
            <a:xfrm>
              <a:off x="397" y="6322"/>
              <a:ext cx="8228" cy="173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" y="2213"/>
              <a:ext cx="8229" cy="4912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304800" y="838200"/>
            <a:ext cx="11394440" cy="846455"/>
            <a:chOff x="480" y="1320"/>
            <a:chExt cx="17944" cy="1333"/>
          </a:xfrm>
        </p:grpSpPr>
        <p:sp>
          <p:nvSpPr>
            <p:cNvPr id="8" name="object 6"/>
            <p:cNvSpPr/>
            <p:nvPr>
              <p:custDataLst>
                <p:tags r:id="rId5"/>
              </p:custDataLst>
            </p:nvPr>
          </p:nvSpPr>
          <p:spPr>
            <a:xfrm>
              <a:off x="480" y="1389"/>
              <a:ext cx="17945" cy="12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40" name="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320" y="1560"/>
              <a:ext cx="5400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dirty="0">
                  <a:latin typeface="Times New Roman" panose="02020603050405020304" pitchFamily="18" charset="0"/>
                </a:rPr>
                <a:t>Definition: 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8"/>
              </p:custDataLst>
            </p:nvPr>
          </p:nvSpPr>
          <p:spPr>
            <a:xfrm>
              <a:off x="3840" y="1320"/>
              <a:ext cx="1392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sz="2400">
                  <a:latin typeface="Arial" panose="020B0704020202020204" pitchFamily="34" charset="0"/>
                  <a:ea typeface="宋体" pitchFamily="2" charset="-122"/>
                  <a:cs typeface="Arial" panose="020B0704020202020204" pitchFamily="34" charset="0"/>
                  <a:sym typeface="+mn-ea"/>
                </a:rPr>
                <a:t>Vividly portray the physical appearance and taste of the food.</a:t>
              </a:r>
              <a:endParaRPr lang="zh-CN" altLang="en-US" sz="2400"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22" name="图表 22"/>
          <p:cNvGraphicFramePr/>
          <p:nvPr/>
        </p:nvGraphicFramePr>
        <p:xfrm>
          <a:off x="745490" y="1400810"/>
          <a:ext cx="5539105" cy="4443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-304165" y="5927725"/>
            <a:ext cx="763841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7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. Number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V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ideos on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he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U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se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hetorical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D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evices in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ood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E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valuation on Bilibili</a:t>
            </a:r>
            <a:endParaRPr lang="en-US" alt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84595" y="4032885"/>
            <a:ext cx="5907405" cy="521970"/>
          </a:xfrm>
          <a:prstGeom prst="rect">
            <a:avLst/>
          </a:prstGeom>
          <a:solidFill>
            <a:srgbClr val="2CA5D8"/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 Widely used in culinary video reviews</a:t>
            </a:r>
            <a:endParaRPr lang="en-US" sz="2800" b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84595" y="2270760"/>
            <a:ext cx="54260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Out of the 180 videos, </a:t>
            </a:r>
            <a:r>
              <a:rPr lang="en-US" sz="32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</a:rPr>
              <a:t>160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 of them employed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escription</a:t>
            </a:r>
            <a:endParaRPr lang="en-US" altLang="en-US" sz="2800" b="1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50315" y="1610995"/>
            <a:ext cx="1242695" cy="3827145"/>
          </a:xfrm>
          <a:prstGeom prst="rect">
            <a:avLst/>
          </a:prstGeom>
          <a:noFill/>
          <a:ln>
            <a:solidFill>
              <a:srgbClr val="C0504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CA5D8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object 4"/>
          <p:cNvSpPr txBox="1">
            <a:spLocks noGrp="1"/>
          </p:cNvSpPr>
          <p:nvPr/>
        </p:nvSpPr>
        <p:spPr>
          <a:xfrm>
            <a:off x="4248785" y="179705"/>
            <a:ext cx="352171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313131"/>
                </a:solidFill>
                <a:latin typeface="Arial" panose="020B0704020202020204"/>
                <a:ea typeface="+mj-ea"/>
                <a:cs typeface="Arial" panose="020B07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A7199"/>
                </a:solidFill>
                <a:latin typeface="Arial" panose="020B0704020202020204"/>
                <a:cs typeface="Arial" panose="020B0704020202020204"/>
              </a:rPr>
              <a:t> </a:t>
            </a:r>
            <a:r>
              <a:rPr sz="4000" b="1" dirty="0">
                <a:solidFill>
                  <a:srgbClr val="FA7199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Description</a:t>
            </a:r>
            <a:endParaRPr sz="4000" b="1" dirty="0">
              <a:solidFill>
                <a:srgbClr val="FA7199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文本框 5"/>
          <p:cNvSpPr txBox="1"/>
          <p:nvPr/>
        </p:nvSpPr>
        <p:spPr>
          <a:xfrm>
            <a:off x="-69850" y="3528695"/>
            <a:ext cx="696531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8. The Usage Rate of Description in Videos of Million-followervloggers on Bilibili</a:t>
            </a:r>
            <a:endParaRPr 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408940" y="6310630"/>
            <a:ext cx="784923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9. The Proportion of Rhetorical Devices Used by Million-followervloggers on Bilibili</a:t>
            </a:r>
            <a:endParaRPr 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53050" y="1802765"/>
            <a:ext cx="6960870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304800">
              <a:lnSpc>
                <a:spcPct val="150000"/>
              </a:lnSpc>
            </a:pP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32 out of 33 videos employed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nalogy, accounting for approximately </a:t>
            </a:r>
            <a:r>
              <a:rPr lang="en-US" sz="28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  <a:sym typeface="+mn-ea"/>
              </a:rPr>
              <a:t>96.97%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. </a:t>
            </a:r>
            <a:endParaRPr lang="en-US" altLang="en-US" sz="2400">
              <a:latin typeface="Times New Roman" panose="02020603050405020304" pitchFamily="18" charset="0"/>
              <a:ea typeface="宋体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30315" y="1087755"/>
            <a:ext cx="3966845" cy="521970"/>
          </a:xfrm>
          <a:prstGeom prst="rect">
            <a:avLst/>
          </a:prstGeom>
          <a:solidFill>
            <a:srgbClr val="2CA5D8"/>
          </a:solidFill>
        </p:spPr>
        <p:txBody>
          <a:bodyPr wrap="square" rtlCol="0" anchor="t">
            <a:spAutoFit/>
          </a:bodyPr>
          <a:p>
            <a:pPr indent="304800">
              <a:lnSpc>
                <a:spcPct val="100000"/>
              </a:lnSpc>
            </a:pPr>
            <a:r>
              <a:rPr lang="en-US" sz="2800" b="1">
                <a:latin typeface="Times New Roman" panose="02020603050405020304" pitchFamily="18" charset="0"/>
                <a:ea typeface="宋体" pitchFamily="2" charset="-122"/>
                <a:sym typeface="+mn-ea"/>
              </a:rPr>
              <a:t>11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are million fan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v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loggers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altLang="en-US" sz="240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object 4"/>
          <p:cNvSpPr txBox="1">
            <a:spLocks noGrp="1"/>
          </p:cNvSpPr>
          <p:nvPr/>
        </p:nvSpPr>
        <p:spPr>
          <a:xfrm>
            <a:off x="4248785" y="179705"/>
            <a:ext cx="352171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313131"/>
                </a:solidFill>
                <a:latin typeface="Arial" panose="020B0704020202020204"/>
                <a:ea typeface="+mj-ea"/>
                <a:cs typeface="Arial" panose="020B07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A7199"/>
                </a:solidFill>
                <a:latin typeface="Arial" panose="020B0704020202020204"/>
                <a:cs typeface="Arial" panose="020B0704020202020204"/>
              </a:rPr>
              <a:t> </a:t>
            </a:r>
            <a:r>
              <a:rPr sz="4000" b="1" dirty="0">
                <a:solidFill>
                  <a:srgbClr val="FA7199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Description</a:t>
            </a:r>
            <a:endParaRPr sz="4000" b="1" dirty="0">
              <a:solidFill>
                <a:srgbClr val="FA7199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graphicFrame>
        <p:nvGraphicFramePr>
          <p:cNvPr id="26" name="图表 18"/>
          <p:cNvGraphicFramePr/>
          <p:nvPr/>
        </p:nvGraphicFramePr>
        <p:xfrm>
          <a:off x="1143635" y="980440"/>
          <a:ext cx="4209415" cy="244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7" name="图表 19"/>
          <p:cNvGraphicFramePr/>
          <p:nvPr/>
        </p:nvGraphicFramePr>
        <p:xfrm>
          <a:off x="1143635" y="3870325"/>
          <a:ext cx="4209415" cy="244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5352415" y="4314190"/>
            <a:ext cx="6840220" cy="1291590"/>
          </a:xfrm>
          <a:prstGeom prst="rect">
            <a:avLst/>
          </a:prstGeom>
          <a:solidFill>
            <a:srgbClr val="FA7199"/>
          </a:solidFill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en-US" sz="2400" b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Its frequency accounted for </a:t>
            </a:r>
            <a:r>
              <a:rPr lang="en-US" sz="2800" b="1">
                <a:solidFill>
                  <a:srgbClr val="1999D5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59.23%</a:t>
            </a:r>
            <a:r>
              <a:rPr lang="en-US" sz="2400" b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of the total usage of rhetorical devices.</a:t>
            </a:r>
            <a:endParaRPr lang="en-US" altLang="en-US" sz="2400" b="0">
              <a:solidFill>
                <a:schemeClr val="bg1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文本框 5"/>
          <p:cNvSpPr txBox="1"/>
          <p:nvPr/>
        </p:nvSpPr>
        <p:spPr>
          <a:xfrm>
            <a:off x="-69850" y="3528695"/>
            <a:ext cx="696531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10. Usage Rate of Video Description Rhetoric of Sub-million-follower Vloggers on </a:t>
            </a:r>
            <a:endParaRPr 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344805" y="6276340"/>
            <a:ext cx="784923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11. Proportion of Rhetorical Devices Used by Sub-million-follower Vloggers on Bilibili</a:t>
            </a:r>
            <a:endParaRPr 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53050" y="1802765"/>
            <a:ext cx="6960870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304800">
              <a:lnSpc>
                <a:spcPct val="150000"/>
              </a:lnSpc>
            </a:pP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128 out of 147 videos employed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nalogy, accounting for approximately </a:t>
            </a:r>
            <a:r>
              <a:rPr lang="en-US" sz="28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  <a:sym typeface="+mn-ea"/>
              </a:rPr>
              <a:t>87.07%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. </a:t>
            </a:r>
            <a:endParaRPr lang="en-US" altLang="en-US" sz="2400">
              <a:latin typeface="Times New Roman" panose="02020603050405020304" pitchFamily="18" charset="0"/>
              <a:ea typeface="宋体" pitchFamily="2" charset="-122"/>
              <a:sym typeface="+mn-ea"/>
            </a:endParaRPr>
          </a:p>
        </p:txBody>
      </p:sp>
      <p:sp>
        <p:nvSpPr>
          <p:cNvPr id="25" name="object 4"/>
          <p:cNvSpPr txBox="1">
            <a:spLocks noGrp="1"/>
          </p:cNvSpPr>
          <p:nvPr/>
        </p:nvSpPr>
        <p:spPr>
          <a:xfrm>
            <a:off x="4248785" y="179705"/>
            <a:ext cx="352171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313131"/>
                </a:solidFill>
                <a:latin typeface="Arial" panose="020B0704020202020204"/>
                <a:ea typeface="+mj-ea"/>
                <a:cs typeface="Arial" panose="020B07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A7199"/>
                </a:solidFill>
                <a:latin typeface="Arial" panose="020B0704020202020204"/>
                <a:cs typeface="Arial" panose="020B0704020202020204"/>
              </a:rPr>
              <a:t> </a:t>
            </a:r>
            <a:r>
              <a:rPr sz="4000" b="1" dirty="0">
                <a:solidFill>
                  <a:srgbClr val="FA7199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Description</a:t>
            </a:r>
            <a:endParaRPr sz="4000" b="1" dirty="0">
              <a:solidFill>
                <a:srgbClr val="FA7199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52415" y="4314190"/>
            <a:ext cx="6840220" cy="1291590"/>
          </a:xfrm>
          <a:prstGeom prst="rect">
            <a:avLst/>
          </a:prstGeom>
          <a:solidFill>
            <a:srgbClr val="FA7199"/>
          </a:solidFill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en-US" sz="2400" b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Its frequency accounted for </a:t>
            </a:r>
            <a:r>
              <a:rPr lang="en-US" sz="2800" b="1">
                <a:solidFill>
                  <a:srgbClr val="1999D5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73.64%</a:t>
            </a:r>
            <a:r>
              <a:rPr lang="en-US" sz="2400" b="0">
                <a:solidFill>
                  <a:schemeClr val="bg1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of the total usage of rhetorical devices.</a:t>
            </a:r>
            <a:endParaRPr lang="en-US" altLang="en-US" sz="2400" b="0">
              <a:solidFill>
                <a:schemeClr val="bg1"/>
              </a:solidFill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0" name="图表 20"/>
          <p:cNvGraphicFramePr/>
          <p:nvPr/>
        </p:nvGraphicFramePr>
        <p:xfrm>
          <a:off x="1143000" y="1010285"/>
          <a:ext cx="4209415" cy="244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1" name="图表 21"/>
          <p:cNvGraphicFramePr/>
          <p:nvPr/>
        </p:nvGraphicFramePr>
        <p:xfrm>
          <a:off x="1143000" y="3835400"/>
          <a:ext cx="4210050" cy="2440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5928360" y="1176020"/>
            <a:ext cx="5302885" cy="521970"/>
          </a:xfrm>
          <a:prstGeom prst="rect">
            <a:avLst/>
          </a:prstGeom>
          <a:solidFill>
            <a:srgbClr val="2CA5D8"/>
          </a:solidFill>
        </p:spPr>
        <p:txBody>
          <a:bodyPr wrap="none" rtlCol="0" anchor="t">
            <a:spAutoFit/>
          </a:bodyPr>
          <a:p>
            <a:r>
              <a:rPr lang="en-US" sz="2800" b="1">
                <a:latin typeface="Times New Roman" panose="02020603050405020304" pitchFamily="18" charset="0"/>
                <a:ea typeface="宋体" pitchFamily="2" charset="-122"/>
                <a:sym typeface="+mn-ea"/>
              </a:rPr>
              <a:t>49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are less than one million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fans v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loggers</a:t>
            </a:r>
            <a:endParaRPr lang="en-US" altLang="en-US" sz="2400">
              <a:latin typeface="Times New Roman" panose="02020603050405020304" pitchFamily="18" charset="0"/>
              <a:ea typeface="宋体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90800" y="1697990"/>
            <a:ext cx="7757160" cy="3538220"/>
          </a:xfrm>
          <a:prstGeom prst="rect">
            <a:avLst/>
          </a:prstGeom>
          <a:solidFill>
            <a:srgbClr val="DBE2EC"/>
          </a:solidFill>
          <a:ln w="9525">
            <a:noFill/>
          </a:ln>
        </p:spPr>
        <p:txBody>
          <a:bodyPr wrap="square">
            <a:spAutoFit/>
          </a:bodyPr>
          <a:p>
            <a:pPr marL="342900" indent="-3429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en-US" sz="28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Vloggers with over one million followers are more aware of the significance of Description </a:t>
            </a:r>
            <a:endParaRPr lang="en-US" sz="2800" b="1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en-US" sz="28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Do not rely on them excessively like vloggers with fewer than one million followers</a:t>
            </a:r>
            <a:endParaRPr lang="en-US" altLang="en-US" sz="2800" b="1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1695" y="179705"/>
            <a:ext cx="274002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31A6D8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Analogy</a:t>
            </a:r>
            <a:endParaRPr sz="4000" b="1" dirty="0">
              <a:solidFill>
                <a:srgbClr val="31A6D8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83275" y="1932940"/>
            <a:ext cx="5541645" cy="4246245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</a:t>
            </a: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r>
              <a:rPr lang="zh-CN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翔翔大作战</a:t>
            </a: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：“一吃到这个瞬间就不一样了，就你刚刚走在下雨的那种黄泥巴泥泞小道，现在就已经开上八车道了”</a:t>
            </a:r>
            <a:endParaRPr lang="zh-CN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>
              <a:lnSpc>
                <a:spcPct val="150000"/>
              </a:lnSpc>
            </a:pP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</a:t>
            </a: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r>
              <a:rPr lang="zh-CN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女胖胖</a:t>
            </a: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：“这个才是真正的高配元素周期表吧；吃到嘴里跟和稀泥一样”</a:t>
            </a:r>
            <a:endParaRPr lang="zh-CN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>
              <a:lnSpc>
                <a:spcPct val="150000"/>
              </a:lnSpc>
            </a:pP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</a:t>
            </a: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r>
              <a:rPr lang="zh-CN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小小就酱吃</a:t>
            </a: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：“你们感受到那个拉伸时候那种撕拉了吗？你们摸过那种脸特别软的女孩子的脸吗，就是它一拉会弹起来然后</a:t>
            </a:r>
            <a:r>
              <a:rPr 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duang</a:t>
            </a:r>
            <a:r>
              <a:rPr 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就回去，这个就是那种感受”</a:t>
            </a:r>
            <a:endParaRPr lang="zh-CN" altLang="en-US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56260" y="1932940"/>
            <a:ext cx="5160010" cy="3726180"/>
            <a:chOff x="397" y="2870"/>
            <a:chExt cx="8198" cy="406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7" y="5493"/>
              <a:ext cx="8197" cy="144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7" y="3989"/>
              <a:ext cx="8198" cy="201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" y="2870"/>
              <a:ext cx="8197" cy="2244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-152400" y="852170"/>
            <a:ext cx="12393295" cy="832485"/>
            <a:chOff x="480" y="1342"/>
            <a:chExt cx="20750" cy="1311"/>
          </a:xfrm>
        </p:grpSpPr>
        <p:sp>
          <p:nvSpPr>
            <p:cNvPr id="8" name="object 6"/>
            <p:cNvSpPr/>
            <p:nvPr>
              <p:custDataLst>
                <p:tags r:id="rId5"/>
              </p:custDataLst>
            </p:nvPr>
          </p:nvSpPr>
          <p:spPr>
            <a:xfrm>
              <a:off x="480" y="1389"/>
              <a:ext cx="20750" cy="12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40" name="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320" y="1560"/>
              <a:ext cx="54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dirty="0">
                  <a:latin typeface="Times New Roman" panose="02020603050405020304" pitchFamily="18" charset="0"/>
                </a:rPr>
                <a:t>Definition: 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8"/>
              </p:custDataLst>
            </p:nvPr>
          </p:nvSpPr>
          <p:spPr>
            <a:xfrm>
              <a:off x="3840" y="1342"/>
              <a:ext cx="17052" cy="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sz="2200">
                  <a:latin typeface="Arial" panose="020B0704020202020204" pitchFamily="34" charset="0"/>
                  <a:ea typeface="宋体" pitchFamily="2" charset="-122"/>
                  <a:cs typeface="Arial" panose="020B0704020202020204" pitchFamily="34" charset="0"/>
                  <a:sym typeface="+mn-ea"/>
                </a:rPr>
                <a:t>Compare a concept or object with another concept or object through metaphor.</a:t>
              </a:r>
              <a:endParaRPr lang="en-US" sz="2200">
                <a:latin typeface="Arial" panose="020B0704020202020204" pitchFamily="34" charset="0"/>
                <a:ea typeface="宋体" pitchFamily="2" charset="-122"/>
                <a:cs typeface="Arial" panose="020B0704020202020204" pitchFamily="34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810110" y="6524456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</a:fld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1695" y="179705"/>
            <a:ext cx="264731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31A6D8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Analogy</a:t>
            </a:r>
            <a:endParaRPr sz="4000" b="1" dirty="0">
              <a:solidFill>
                <a:srgbClr val="31A6D8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graphicFrame>
        <p:nvGraphicFramePr>
          <p:cNvPr id="22" name="图表 22"/>
          <p:cNvGraphicFramePr/>
          <p:nvPr/>
        </p:nvGraphicFramePr>
        <p:xfrm>
          <a:off x="745490" y="1364615"/>
          <a:ext cx="5539105" cy="4443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-203835" y="5918200"/>
            <a:ext cx="763841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7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. Number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V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ideos on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he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U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se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hetorical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D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evices in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ood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E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valuation on Bilibili</a:t>
            </a:r>
            <a:endParaRPr lang="en-US" alt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84595" y="4032885"/>
            <a:ext cx="5906770" cy="521970"/>
          </a:xfrm>
          <a:prstGeom prst="rect">
            <a:avLst/>
          </a:prstGeom>
          <a:solidFill>
            <a:srgbClr val="1999D5"/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   The use of 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nalogy is quite common </a:t>
            </a:r>
            <a:endParaRPr lang="en-US" altLang="en-US" sz="2800" b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84595" y="2270760"/>
            <a:ext cx="54260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Out of the 180 videos, </a:t>
            </a:r>
            <a:r>
              <a:rPr lang="en-US" sz="32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</a:rPr>
              <a:t>70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 of them employed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</a:t>
            </a:r>
            <a:r>
              <a:rPr lang="en-US" sz="2800" b="1">
                <a:latin typeface="Times New Roman" panose="02020603050405020304" pitchFamily="18" charset="0"/>
                <a:ea typeface="宋体" pitchFamily="2" charset="-122"/>
              </a:rPr>
              <a:t>nalogy</a:t>
            </a:r>
            <a:endParaRPr lang="en-US" altLang="en-US" sz="28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52395" y="3075940"/>
            <a:ext cx="842010" cy="2225040"/>
          </a:xfrm>
          <a:prstGeom prst="rect">
            <a:avLst/>
          </a:prstGeom>
          <a:noFill/>
          <a:ln>
            <a:solidFill>
              <a:srgbClr val="C0504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CA5D8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1695" y="179705"/>
            <a:ext cx="244792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31A6D8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Analogy</a:t>
            </a:r>
            <a:endParaRPr sz="4000" b="1" dirty="0">
              <a:solidFill>
                <a:srgbClr val="31A6D8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graphicFrame>
        <p:nvGraphicFramePr>
          <p:cNvPr id="3" name="图表 7"/>
          <p:cNvGraphicFramePr/>
          <p:nvPr/>
        </p:nvGraphicFramePr>
        <p:xfrm>
          <a:off x="1069340" y="1066800"/>
          <a:ext cx="4209415" cy="2461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-342265" y="3528695"/>
            <a:ext cx="826706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2.The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P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roportion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nalogy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U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sage frequency among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Million-follower Vloggers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 on Bilibili</a:t>
            </a:r>
            <a:endParaRPr lang="en-US" alt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1069340" y="3914775"/>
          <a:ext cx="4209415" cy="2461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-342265" y="6336030"/>
            <a:ext cx="826706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1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3.The proportion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nalogy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U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sage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requency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Sub-million-follower Vloggers on Bilibili</a:t>
            </a:r>
            <a:endParaRPr lang="en-US" altLang="en-US" sz="1400" b="1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53050" y="1802765"/>
            <a:ext cx="6960870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304800">
              <a:lnSpc>
                <a:spcPct val="150000"/>
              </a:lnSpc>
            </a:pP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21 out of 33 videos employed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nalogy, accounting for approximately</a:t>
            </a:r>
            <a:r>
              <a:rPr lang="en-US" sz="2400" b="1">
                <a:latin typeface="Times New Roman" panose="02020603050405020304" pitchFamily="18" charset="0"/>
                <a:ea typeface="宋体" pitchFamily="2" charset="-122"/>
                <a:sym typeface="+mn-ea"/>
              </a:rPr>
              <a:t> </a:t>
            </a:r>
            <a:r>
              <a:rPr lang="en-US" sz="28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  <a:sym typeface="+mn-ea"/>
              </a:rPr>
              <a:t>63.64%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. </a:t>
            </a:r>
            <a:endParaRPr lang="en-US" altLang="en-US" sz="2400">
              <a:latin typeface="Times New Roman" panose="02020603050405020304" pitchFamily="18" charset="0"/>
              <a:ea typeface="宋体" pitchFamily="2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53050" y="4881245"/>
            <a:ext cx="6544945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304800">
              <a:lnSpc>
                <a:spcPct val="150000"/>
              </a:lnSpc>
            </a:pP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49 out of 147 videos utilized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analogy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, making up approximately</a:t>
            </a:r>
            <a:r>
              <a:rPr lang="en-US" sz="2800" b="1">
                <a:solidFill>
                  <a:srgbClr val="31A6D8"/>
                </a:solidFill>
                <a:latin typeface="Times New Roman" panose="02020603050405020304" pitchFamily="18" charset="0"/>
                <a:ea typeface="宋体" pitchFamily="2" charset="-122"/>
                <a:sym typeface="+mn-ea"/>
              </a:rPr>
              <a:t> </a:t>
            </a:r>
            <a:r>
              <a:rPr lang="en-US" sz="28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  <a:sym typeface="+mn-ea"/>
              </a:rPr>
              <a:t>33.33%</a:t>
            </a:r>
            <a:r>
              <a:rPr lang="en-US" sz="2400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  <a:sym typeface="+mn-ea"/>
              </a:rPr>
              <a:t>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</a:t>
            </a:r>
            <a:endParaRPr lang="en-US" altLang="en-US" sz="2400">
              <a:latin typeface="Times New Roman" panose="02020603050405020304" pitchFamily="18" charset="0"/>
              <a:ea typeface="宋体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30315" y="1087755"/>
            <a:ext cx="3966845" cy="521970"/>
          </a:xfrm>
          <a:prstGeom prst="rect">
            <a:avLst/>
          </a:prstGeom>
          <a:solidFill>
            <a:srgbClr val="2CA5D8"/>
          </a:solidFill>
        </p:spPr>
        <p:txBody>
          <a:bodyPr wrap="square" rtlCol="0" anchor="t">
            <a:spAutoFit/>
          </a:bodyPr>
          <a:p>
            <a:pPr indent="304800">
              <a:lnSpc>
                <a:spcPct val="100000"/>
              </a:lnSpc>
            </a:pPr>
            <a:r>
              <a:rPr lang="en-US" sz="2800" b="1">
                <a:latin typeface="Times New Roman" panose="02020603050405020304" pitchFamily="18" charset="0"/>
                <a:ea typeface="宋体" pitchFamily="2" charset="-122"/>
                <a:sym typeface="+mn-ea"/>
              </a:rPr>
              <a:t>11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are million fan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v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loggers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altLang="en-US" sz="240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55005" y="4081780"/>
            <a:ext cx="5302885" cy="521970"/>
          </a:xfrm>
          <a:prstGeom prst="rect">
            <a:avLst/>
          </a:prstGeom>
          <a:solidFill>
            <a:srgbClr val="2CA5D8"/>
          </a:solidFill>
        </p:spPr>
        <p:txBody>
          <a:bodyPr wrap="none" rtlCol="0" anchor="t">
            <a:spAutoFit/>
          </a:bodyPr>
          <a:p>
            <a:r>
              <a:rPr lang="en-US" sz="2800" b="1">
                <a:latin typeface="Times New Roman" panose="02020603050405020304" pitchFamily="18" charset="0"/>
                <a:ea typeface="宋体" pitchFamily="2" charset="-122"/>
                <a:sym typeface="+mn-ea"/>
              </a:rPr>
              <a:t>49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are less than one million 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fans v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loggers</a:t>
            </a:r>
            <a:endParaRPr lang="en-US" altLang="en-US" sz="2400">
              <a:latin typeface="Times New Roman" panose="02020603050405020304" pitchFamily="18" charset="0"/>
              <a:ea typeface="宋体" pitchFamily="2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14600" y="2209800"/>
            <a:ext cx="7075805" cy="2676525"/>
          </a:xfrm>
          <a:prstGeom prst="rect">
            <a:avLst/>
          </a:prstGeom>
          <a:solidFill>
            <a:srgbClr val="DFE6EE"/>
          </a:solidFill>
          <a:ln w="9525">
            <a:noFill/>
          </a:ln>
        </p:spPr>
        <p:txBody>
          <a:bodyPr wrap="square">
            <a:spAutoFit/>
          </a:bodyPr>
          <a:p>
            <a:pPr marL="342900" indent="-3429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宋体" pitchFamily="2" charset="-122"/>
              </a:rPr>
              <a:t>Vloggers with relatively larger followers tend to utilize analogy</a:t>
            </a:r>
            <a:endParaRPr lang="en-US" sz="2800" b="1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宋体" pitchFamily="2" charset="-122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宋体" pitchFamily="2" charset="-122"/>
              </a:rPr>
              <a:t>A certain level of popularity and feasibility</a:t>
            </a:r>
            <a:endParaRPr lang="en-US" altLang="en-US" sz="2800" b="1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48785" y="179705"/>
            <a:ext cx="368681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latin typeface="Arial" panose="020B0704020202020204"/>
                <a:cs typeface="Arial" panose="020B0704020202020204"/>
              </a:rPr>
              <a:t> </a:t>
            </a:r>
            <a:r>
              <a:rPr sz="4000" b="1" dirty="0">
                <a:solidFill>
                  <a:srgbClr val="FA7199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Hyperbole</a:t>
            </a:r>
            <a:endParaRPr sz="4000" b="1" dirty="0">
              <a:solidFill>
                <a:srgbClr val="FA7199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9095" y="5662295"/>
            <a:ext cx="5165090" cy="101473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女胖胖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</a:t>
            </a:r>
            <a:r>
              <a:rPr 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不仅掏空了旺旺的店铺，还掏空了我的钱包</a:t>
            </a:r>
            <a:r>
              <a:rPr 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endParaRPr lang="en-US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79730" y="1791335"/>
            <a:ext cx="5164455" cy="3707130"/>
            <a:chOff x="288" y="2310"/>
            <a:chExt cx="8810" cy="647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rcRect t="80390"/>
            <a:stretch>
              <a:fillRect/>
            </a:stretch>
          </p:blipFill>
          <p:spPr>
            <a:xfrm>
              <a:off x="288" y="7414"/>
              <a:ext cx="8810" cy="136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" y="2310"/>
              <a:ext cx="8810" cy="5805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015" y="1791335"/>
            <a:ext cx="5391785" cy="370713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834380" y="5662295"/>
            <a:ext cx="5393055" cy="101473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花二Strange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</a:t>
            </a:r>
            <a:r>
              <a:rPr 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就好像是不加一滴水做出的饼干</a:t>
            </a:r>
            <a:r>
              <a:rPr 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endParaRPr lang="en-US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-25400" y="836930"/>
            <a:ext cx="12826314" cy="802640"/>
            <a:chOff x="480" y="1389"/>
            <a:chExt cx="21475" cy="1264"/>
          </a:xfrm>
        </p:grpSpPr>
        <p:sp>
          <p:nvSpPr>
            <p:cNvPr id="13" name="object 6"/>
            <p:cNvSpPr/>
            <p:nvPr>
              <p:custDataLst>
                <p:tags r:id="rId5"/>
              </p:custDataLst>
            </p:nvPr>
          </p:nvSpPr>
          <p:spPr>
            <a:xfrm>
              <a:off x="480" y="1389"/>
              <a:ext cx="20750" cy="12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40" name="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320" y="1560"/>
              <a:ext cx="54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dirty="0">
                  <a:latin typeface="Times New Roman" panose="02020603050405020304" pitchFamily="18" charset="0"/>
                </a:rPr>
                <a:t>Definition: 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8"/>
              </p:custDataLst>
            </p:nvPr>
          </p:nvSpPr>
          <p:spPr>
            <a:xfrm>
              <a:off x="3840" y="1414"/>
              <a:ext cx="18115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sz="2000">
                  <a:latin typeface="Arial" panose="020B0704020202020204" pitchFamily="34" charset="0"/>
                  <a:ea typeface="宋体" pitchFamily="2" charset="-122"/>
                  <a:cs typeface="Arial" panose="020B0704020202020204" pitchFamily="34" charset="0"/>
                  <a:sym typeface="+mn-ea"/>
                </a:rPr>
                <a:t>Involve amplifying or magnifying certain features, emotions, or plotlines in expression.</a:t>
              </a:r>
              <a:endParaRPr lang="en-US" sz="2000">
                <a:latin typeface="Arial" panose="020B0704020202020204" pitchFamily="34" charset="0"/>
                <a:ea typeface="宋体" pitchFamily="2" charset="-122"/>
                <a:cs typeface="Arial" panose="020B0704020202020204" pitchFamily="34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810110" y="6524456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</a:fld>
            <a:endParaRPr sz="1200">
              <a:latin typeface="Arial" panose="020B0704020202020204"/>
              <a:cs typeface="Arial" panose="020B0704020202020204"/>
            </a:endParaRPr>
          </a:p>
        </p:txBody>
      </p:sp>
      <p:graphicFrame>
        <p:nvGraphicFramePr>
          <p:cNvPr id="22" name="图表 22"/>
          <p:cNvGraphicFramePr/>
          <p:nvPr/>
        </p:nvGraphicFramePr>
        <p:xfrm>
          <a:off x="251460" y="963295"/>
          <a:ext cx="5156835" cy="4253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-133350" y="5216525"/>
            <a:ext cx="59270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7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. Number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V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ideos on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he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U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se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hetorical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D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evices in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ood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E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valuation on Bilibili</a:t>
            </a:r>
            <a:endParaRPr lang="en-US" alt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2245" y="5738495"/>
            <a:ext cx="5426075" cy="953135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p>
            <a:pPr indent="0"/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Out of the 180 videos, </a:t>
            </a:r>
            <a:r>
              <a:rPr lang="en-US" sz="28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</a:rPr>
              <a:t>42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 of them employed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h</a:t>
            </a:r>
            <a:r>
              <a:rPr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yperbole</a:t>
            </a:r>
            <a:endParaRPr sz="28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32760" y="3039110"/>
            <a:ext cx="1069975" cy="1651635"/>
          </a:xfrm>
          <a:prstGeom prst="rect">
            <a:avLst/>
          </a:prstGeom>
          <a:noFill/>
          <a:ln>
            <a:solidFill>
              <a:srgbClr val="C0504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CA5D8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object 4"/>
          <p:cNvSpPr txBox="1">
            <a:spLocks noGrp="1"/>
          </p:cNvSpPr>
          <p:nvPr/>
        </p:nvSpPr>
        <p:spPr>
          <a:xfrm>
            <a:off x="4248785" y="179705"/>
            <a:ext cx="352171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800" b="0" i="0">
                <a:solidFill>
                  <a:srgbClr val="313131"/>
                </a:solidFill>
                <a:latin typeface="Arial" panose="020B0704020202020204"/>
                <a:ea typeface="+mj-ea"/>
                <a:cs typeface="Arial" panose="020B07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FA7199"/>
                </a:solidFill>
                <a:latin typeface="Arial" panose="020B0704020202020204"/>
                <a:cs typeface="Arial" panose="020B0704020202020204"/>
              </a:rPr>
              <a:t> </a:t>
            </a:r>
            <a:r>
              <a:rPr sz="4000" b="1" dirty="0">
                <a:solidFill>
                  <a:srgbClr val="FA7199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Hyperbole</a:t>
            </a:r>
            <a:endParaRPr sz="4000" b="1" dirty="0">
              <a:solidFill>
                <a:srgbClr val="FA7199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graphicFrame>
        <p:nvGraphicFramePr>
          <p:cNvPr id="23" name="图表 23"/>
          <p:cNvGraphicFramePr/>
          <p:nvPr/>
        </p:nvGraphicFramePr>
        <p:xfrm>
          <a:off x="6253480" y="963295"/>
          <a:ext cx="4898390" cy="2858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5408930" y="3891915"/>
            <a:ext cx="6783070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6670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Figure 14. Proportion of Rhetorical Devices Used in Food Evaluation Videos</a:t>
            </a:r>
            <a:endParaRPr lang="en-US" altLang="en-US" sz="1400" b="1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25845" y="4416425"/>
            <a:ext cx="5556885" cy="2122805"/>
          </a:xfrm>
          <a:prstGeom prst="rect">
            <a:avLst/>
          </a:prstGeom>
          <a:solidFill>
            <a:srgbClr val="FA7199"/>
          </a:solidFill>
          <a:ln>
            <a:solidFill>
              <a:srgbClr val="FA71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66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out of 829 instances of rhetorical devices used hyperbole, accounting for </a:t>
            </a:r>
            <a:r>
              <a:rPr lang="en-US" sz="32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7.96%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. </a:t>
            </a:r>
            <a:endParaRPr lang="en-US" altLang="en-US" sz="2800" b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15555" y="285115"/>
            <a:ext cx="3734435" cy="521970"/>
          </a:xfrm>
          <a:prstGeom prst="rect">
            <a:avLst/>
          </a:prstGeom>
          <a:solidFill>
            <a:srgbClr val="1999D5"/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Relatively less common</a:t>
            </a:r>
            <a:endParaRPr lang="en-US" altLang="en-US" sz="2800" b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1695" y="179705"/>
            <a:ext cx="209232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31A6D8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Rhyme</a:t>
            </a:r>
            <a:endParaRPr sz="4000" b="1" dirty="0">
              <a:solidFill>
                <a:srgbClr val="31A6D8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48400" y="2209800"/>
            <a:ext cx="4886325" cy="3784600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（1）</a:t>
            </a:r>
            <a:r>
              <a:rPr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姬一元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：“咱频道长按点赞，有特殊动画，心愿实现，就犹如开挂，偶尔投币，相得甚欢，各种名次，一马平川”</a:t>
            </a:r>
            <a:endParaRPr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>
              <a:lnSpc>
                <a:spcPct val="150000"/>
              </a:lnSpc>
            </a:pP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（2）</a:t>
            </a:r>
            <a:r>
              <a:rPr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富贵的沙雕日记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：“尝一口，这叫图个新鲜。尝一杯，这叫可以但没必要的具象化代言”</a:t>
            </a:r>
            <a:endParaRPr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>
              <a:lnSpc>
                <a:spcPct val="150000"/>
              </a:lnSpc>
            </a:pP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（3）</a:t>
            </a:r>
            <a:r>
              <a:rPr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林画同学</a:t>
            </a: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：“属于咖啡界的许文强，新手小白也可以展翅飞翔”</a:t>
            </a:r>
            <a:endParaRPr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63220" y="1718945"/>
            <a:ext cx="5250815" cy="4697730"/>
            <a:chOff x="715" y="2071"/>
            <a:chExt cx="8599" cy="784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rcRect t="81438"/>
            <a:stretch>
              <a:fillRect/>
            </a:stretch>
          </p:blipFill>
          <p:spPr>
            <a:xfrm>
              <a:off x="720" y="8458"/>
              <a:ext cx="8594" cy="145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rcRect l="386" t="78674"/>
            <a:stretch>
              <a:fillRect/>
            </a:stretch>
          </p:blipFill>
          <p:spPr>
            <a:xfrm>
              <a:off x="715" y="7294"/>
              <a:ext cx="8596" cy="166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" y="2071"/>
              <a:ext cx="8591" cy="5984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990600" y="908685"/>
            <a:ext cx="11852910" cy="802640"/>
            <a:chOff x="480" y="1389"/>
            <a:chExt cx="21475" cy="1264"/>
          </a:xfrm>
        </p:grpSpPr>
        <p:sp>
          <p:nvSpPr>
            <p:cNvPr id="7" name="object 6"/>
            <p:cNvSpPr/>
            <p:nvPr>
              <p:custDataLst>
                <p:tags r:id="rId5"/>
              </p:custDataLst>
            </p:nvPr>
          </p:nvSpPr>
          <p:spPr>
            <a:xfrm>
              <a:off x="480" y="1389"/>
              <a:ext cx="20750" cy="12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40" name="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320" y="1560"/>
              <a:ext cx="540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b="1" dirty="0">
                  <a:latin typeface="Times New Roman" panose="02020603050405020304" pitchFamily="18" charset="0"/>
                </a:rPr>
                <a:t>Definition: 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8"/>
              </p:custDataLst>
            </p:nvPr>
          </p:nvSpPr>
          <p:spPr>
            <a:xfrm>
              <a:off x="3840" y="1414"/>
              <a:ext cx="18115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sz="2000">
                  <a:latin typeface="Arial" panose="020B0704020202020204" pitchFamily="34" charset="0"/>
                  <a:ea typeface="宋体" pitchFamily="2" charset="-122"/>
                  <a:cs typeface="Arial" panose="020B0704020202020204" pitchFamily="34" charset="0"/>
                  <a:sym typeface="+mn-ea"/>
                </a:rPr>
                <a:t>The matching of syllables with similar or identical end sounds.</a:t>
              </a:r>
              <a:endParaRPr lang="en-US" sz="2000">
                <a:latin typeface="Arial" panose="020B0704020202020204" pitchFamily="34" charset="0"/>
                <a:ea typeface="宋体" pitchFamily="2" charset="-122"/>
                <a:cs typeface="Arial" panose="020B0704020202020204" pitchFamily="34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1695" y="179705"/>
            <a:ext cx="209232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31A6D8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Rhyme</a:t>
            </a:r>
            <a:endParaRPr sz="4000" b="1" dirty="0">
              <a:solidFill>
                <a:srgbClr val="31A6D8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graphicFrame>
        <p:nvGraphicFramePr>
          <p:cNvPr id="22" name="图表 22"/>
          <p:cNvGraphicFramePr/>
          <p:nvPr/>
        </p:nvGraphicFramePr>
        <p:xfrm>
          <a:off x="745490" y="1364615"/>
          <a:ext cx="5539105" cy="4443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-203835" y="5918200"/>
            <a:ext cx="7638415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7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. Number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V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ideos on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he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U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se of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hetorical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D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evices in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ood 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E</a:t>
            </a:r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valuation on Bilibili</a:t>
            </a:r>
            <a:endParaRPr lang="en-US" alt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84595" y="2921635"/>
            <a:ext cx="54260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Out of the 180 videos, </a:t>
            </a:r>
            <a:r>
              <a:rPr lang="en-US" sz="3200" b="1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</a:rPr>
              <a:t>15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</a:rPr>
              <a:t> of them employed</a:t>
            </a:r>
            <a:r>
              <a:rPr lang="en-US" sz="2800" b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</a:t>
            </a:r>
            <a:r>
              <a:rPr lang="en-US" sz="2800" b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rhyme</a:t>
            </a:r>
            <a:endParaRPr lang="en-US" altLang="en-US" sz="28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17465" y="4032250"/>
            <a:ext cx="842010" cy="1228090"/>
          </a:xfrm>
          <a:prstGeom prst="rect">
            <a:avLst/>
          </a:prstGeom>
          <a:noFill/>
          <a:ln>
            <a:solidFill>
              <a:srgbClr val="C0504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CA5D8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1695" y="179705"/>
            <a:ext cx="2092325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31A6D8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Rhyme</a:t>
            </a:r>
            <a:endParaRPr sz="4000" b="1" dirty="0">
              <a:solidFill>
                <a:srgbClr val="31A6D8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9910" y="4242435"/>
            <a:ext cx="11092180" cy="3067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1400" b="1">
                <a:latin typeface="Times New Roman" panose="02020603050405020304" pitchFamily="18" charset="0"/>
                <a:ea typeface="宋体" pitchFamily="2" charset="-122"/>
              </a:rPr>
              <a:t>Figure 15. Comparison and Analysis of the Playback Volume and Rhyme Usage of Food Evaluation Videos on Bilibili</a:t>
            </a:r>
            <a:endParaRPr lang="en-US" sz="1400" b="1">
              <a:latin typeface="Times New Roman" panose="02020603050405020304" pitchFamily="18" charset="0"/>
              <a:ea typeface="宋体" pitchFamily="2" charset="-122"/>
            </a:endParaRPr>
          </a:p>
        </p:txBody>
      </p:sp>
      <p:graphicFrame>
        <p:nvGraphicFramePr>
          <p:cNvPr id="7" name="图表 9"/>
          <p:cNvGraphicFramePr/>
          <p:nvPr/>
        </p:nvGraphicFramePr>
        <p:xfrm>
          <a:off x="519430" y="807085"/>
          <a:ext cx="11122660" cy="343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0" y="4767580"/>
            <a:ext cx="5718175" cy="1845310"/>
          </a:xfrm>
          <a:prstGeom prst="rect">
            <a:avLst/>
          </a:prstGeom>
          <a:solidFill>
            <a:srgbClr val="2FB5F8"/>
          </a:solidFill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en-US" sz="2400" b="0">
                <a:latin typeface="Times New Roman" panose="02020603050405020304" pitchFamily="18" charset="0"/>
                <a:ea typeface="宋体" pitchFamily="2" charset="-122"/>
              </a:rPr>
              <a:t>Regardless of the fan's number, videos incorporating rhyme received </a:t>
            </a:r>
            <a:r>
              <a:rPr lang="en-US" sz="2800" b="1">
                <a:latin typeface="Times New Roman" panose="02020603050405020304" pitchFamily="18" charset="0"/>
                <a:ea typeface="宋体" pitchFamily="2" charset="-122"/>
              </a:rPr>
              <a:t>higher</a:t>
            </a:r>
            <a:r>
              <a:rPr lang="en-US" sz="2400" b="0">
                <a:latin typeface="Times New Roman" panose="02020603050405020304" pitchFamily="18" charset="0"/>
                <a:ea typeface="宋体" pitchFamily="2" charset="-122"/>
              </a:rPr>
              <a:t> viewership compared to those without rhyme</a:t>
            </a:r>
            <a:endParaRPr lang="en-US" altLang="en-US" sz="2400" b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92850" y="5167630"/>
            <a:ext cx="61722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en-US" sz="2400" b="0">
                <a:latin typeface="Times New Roman" panose="02020603050405020304" pitchFamily="18" charset="0"/>
                <a:ea typeface="宋体" pitchFamily="2" charset="-122"/>
              </a:rPr>
              <a:t> </a:t>
            </a:r>
            <a:endParaRPr lang="en-US" altLang="en-US" sz="2400" b="0">
              <a:latin typeface="Times New Roman" panose="02020603050405020304" pitchFamily="18" charset="0"/>
              <a:ea typeface="宋体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18175" y="4767580"/>
            <a:ext cx="6556375" cy="1845310"/>
          </a:xfrm>
          <a:prstGeom prst="rect">
            <a:avLst/>
          </a:prstGeom>
          <a:solidFill>
            <a:srgbClr val="FA7199"/>
          </a:solidFill>
        </p:spPr>
        <p:txBody>
          <a:bodyPr wrap="square" rtlCol="0">
            <a:spAutoFit/>
          </a:bodyPr>
          <a:p>
            <a:pPr indent="0" algn="l">
              <a:lnSpc>
                <a:spcPct val="150000"/>
              </a:lnSpc>
            </a:pP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A certain effect in enhancing the attractiveness and uniqueness </a:t>
            </a:r>
            <a:endParaRPr lang="en-US" sz="2400" b="0">
              <a:latin typeface="Times New Roman" panose="02020603050405020304" pitchFamily="18" charset="0"/>
              <a:ea typeface="宋体" pitchFamily="2" charset="-122"/>
            </a:endParaRPr>
          </a:p>
          <a:p>
            <a:pPr indent="0" algn="l">
              <a:lnSpc>
                <a:spcPct val="150000"/>
              </a:lnSpc>
            </a:pPr>
            <a:r>
              <a:rPr lang="en-US" sz="240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  <a:sym typeface="+mn-ea"/>
              </a:rPr>
              <a:t>Viewers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exhibit a certain </a:t>
            </a:r>
            <a:r>
              <a:rPr lang="en-US" sz="2800" b="1">
                <a:latin typeface="Times New Roman" panose="02020603050405020304" pitchFamily="18" charset="0"/>
                <a:ea typeface="宋体" pitchFamily="2" charset="-122"/>
                <a:sym typeface="+mn-ea"/>
              </a:rPr>
              <a:t>preference</a:t>
            </a:r>
            <a:r>
              <a:rPr lang="en-US" sz="2400">
                <a:latin typeface="Times New Roman" panose="02020603050405020304" pitchFamily="18" charset="0"/>
                <a:ea typeface="宋体" pitchFamily="2" charset="-122"/>
                <a:sym typeface="+mn-ea"/>
              </a:rPr>
              <a:t> for rhyme</a:t>
            </a:r>
            <a:endParaRPr lang="en-US" altLang="en-US" sz="2400" b="0">
              <a:latin typeface="Times New Roman" panose="02020603050405020304" pitchFamily="18" charset="0"/>
              <a:ea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6293" y="2490815"/>
            <a:ext cx="11609086" cy="420398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Emotional Resonance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8525" y="1205066"/>
            <a:ext cx="11394948" cy="124197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文本框 39"/>
          <p:cNvSpPr txBox="1"/>
          <p:nvPr/>
        </p:nvSpPr>
        <p:spPr>
          <a:xfrm>
            <a:off x="900683" y="13716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</a:rPr>
              <a:t>Definition: 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14600" y="1232214"/>
            <a:ext cx="8839200" cy="11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The emotional resonance 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of representational strategy is often achieved by using emotional elements to arouse the resonance of viewers.</a:t>
            </a:r>
            <a:endParaRPr lang="zh-CN" altLang="en-US" sz="2400" dirty="0"/>
          </a:p>
        </p:txBody>
      </p:sp>
      <p:grpSp>
        <p:nvGrpSpPr>
          <p:cNvPr id="46" name="组合 45"/>
          <p:cNvGrpSpPr/>
          <p:nvPr/>
        </p:nvGrpSpPr>
        <p:grpSpPr>
          <a:xfrm>
            <a:off x="1682566" y="4323146"/>
            <a:ext cx="4665894" cy="1666459"/>
            <a:chOff x="3886200" y="3797684"/>
            <a:chExt cx="7339066" cy="2621203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910"/>
            <a:stretch>
              <a:fillRect/>
            </a:stretch>
          </p:blipFill>
          <p:spPr>
            <a:xfrm>
              <a:off x="3886200" y="4846123"/>
              <a:ext cx="7339066" cy="1572764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410"/>
            <a:stretch>
              <a:fillRect/>
            </a:stretch>
          </p:blipFill>
          <p:spPr>
            <a:xfrm>
              <a:off x="3886200" y="3797684"/>
              <a:ext cx="7339066" cy="1882464"/>
            </a:xfrm>
            <a:prstGeom prst="rect">
              <a:avLst/>
            </a:prstGeom>
          </p:spPr>
        </p:pic>
      </p:grpSp>
      <p:sp>
        <p:nvSpPr>
          <p:cNvPr id="48" name="矩形: 圆角 47"/>
          <p:cNvSpPr/>
          <p:nvPr/>
        </p:nvSpPr>
        <p:spPr>
          <a:xfrm>
            <a:off x="822145" y="2745192"/>
            <a:ext cx="6331240" cy="1323577"/>
          </a:xfrm>
          <a:prstGeom prst="roundRect">
            <a:avLst/>
          </a:prstGeom>
          <a:solidFill>
            <a:srgbClr val="75C5E5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822145" y="2642706"/>
            <a:ext cx="6490717" cy="142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704020202020204" pitchFamily="34" charset="0"/>
              <a:buChar char="•"/>
            </a:pP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Recall their own childhood </a:t>
            </a:r>
            <a:r>
              <a:rPr lang="en-US" altLang="zh-CN" sz="2000" kern="100" dirty="0">
                <a:latin typeface="Times New Roman" panose="02020603050405020304" pitchFamily="18" charset="0"/>
              </a:rPr>
              <a:t>memories of food; </a:t>
            </a:r>
            <a:endParaRPr lang="en-US" altLang="zh-CN" sz="2000" kern="100" dirty="0">
              <a:effectLst/>
              <a:latin typeface="Times New Roman" panose="02020603050405020304" pitchFamily="18" charset="0"/>
              <a:ea typeface="宋体" pitchFamily="2" charset="-122"/>
            </a:endParaRPr>
          </a:p>
          <a:p>
            <a:pPr marL="342900" indent="-342900">
              <a:lnSpc>
                <a:spcPct val="150000"/>
              </a:lnSpc>
              <a:buFont typeface="Arial" panose="020B0704020202020204" pitchFamily="34" charset="0"/>
              <a:buChar char="•"/>
            </a:pP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Describe the special foods they ate in childhood; </a:t>
            </a:r>
            <a:endParaRPr lang="en-US" altLang="zh-CN" sz="2000" kern="100" dirty="0">
              <a:effectLst/>
              <a:latin typeface="Times New Roman" panose="02020603050405020304" pitchFamily="18" charset="0"/>
              <a:ea typeface="宋体" pitchFamily="2" charset="-122"/>
            </a:endParaRPr>
          </a:p>
          <a:p>
            <a:pPr marL="342900" indent="-342900">
              <a:lnSpc>
                <a:spcPct val="150000"/>
              </a:lnSpc>
              <a:buFont typeface="Arial" panose="020B0704020202020204" pitchFamily="34" charset="0"/>
              <a:buChar char="•"/>
            </a:pPr>
            <a:r>
              <a:rPr lang="en-US" altLang="zh-CN" sz="2000" kern="100" dirty="0">
                <a:effectLst/>
                <a:latin typeface="Times New Roman" panose="02020603050405020304" pitchFamily="18" charset="0"/>
                <a:ea typeface="宋体" pitchFamily="2" charset="-122"/>
              </a:rPr>
              <a:t>Describe a good time sharing food with friends or family.</a:t>
            </a:r>
            <a:endParaRPr lang="zh-CN" altLang="en-US" sz="2000" dirty="0"/>
          </a:p>
        </p:txBody>
      </p:sp>
      <p:grpSp>
        <p:nvGrpSpPr>
          <p:cNvPr id="53" name="组合 52"/>
          <p:cNvGrpSpPr/>
          <p:nvPr/>
        </p:nvGrpSpPr>
        <p:grpSpPr>
          <a:xfrm>
            <a:off x="7244889" y="2794765"/>
            <a:ext cx="4167752" cy="3162938"/>
            <a:chOff x="3290755" y="53396"/>
            <a:chExt cx="5440186" cy="4137621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76" r="14097" b="10013"/>
            <a:stretch>
              <a:fillRect/>
            </a:stretch>
          </p:blipFill>
          <p:spPr>
            <a:xfrm>
              <a:off x="3290755" y="475351"/>
              <a:ext cx="5440186" cy="3715666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19" r="14254" b="8863"/>
            <a:stretch>
              <a:fillRect/>
            </a:stretch>
          </p:blipFill>
          <p:spPr>
            <a:xfrm>
              <a:off x="3290755" y="53396"/>
              <a:ext cx="5440186" cy="3763166"/>
            </a:xfrm>
            <a:prstGeom prst="rect">
              <a:avLst/>
            </a:prstGeom>
          </p:spPr>
        </p:pic>
      </p:grpSp>
      <p:sp>
        <p:nvSpPr>
          <p:cNvPr id="54" name="文本框 53"/>
          <p:cNvSpPr txBox="1"/>
          <p:nvPr/>
        </p:nvSpPr>
        <p:spPr>
          <a:xfrm>
            <a:off x="7656976" y="5957703"/>
            <a:ext cx="3343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章余飞不是章鱼飞：杭州“排名第一的糕点店”，糕点都得靠抢，去晚了就买不到了！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371011" y="5990861"/>
            <a:ext cx="5306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一支小皮皮：把罗森便利店八月的新品全部买一遍，需要多少钱呢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201412" y="1526083"/>
            <a:ext cx="6665976" cy="14934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30" name="组合 29"/>
          <p:cNvGrpSpPr/>
          <p:nvPr/>
        </p:nvGrpSpPr>
        <p:grpSpPr>
          <a:xfrm>
            <a:off x="-533400" y="1905000"/>
            <a:ext cx="6719570" cy="3474085"/>
            <a:chOff x="-137265" y="1600200"/>
            <a:chExt cx="5512961" cy="3473958"/>
          </a:xfrm>
        </p:grpSpPr>
        <p:graphicFrame>
          <p:nvGraphicFramePr>
            <p:cNvPr id="22" name="图表 21"/>
            <p:cNvGraphicFramePr/>
            <p:nvPr/>
          </p:nvGraphicFramePr>
          <p:xfrm>
            <a:off x="298387" y="1600200"/>
            <a:ext cx="4641658" cy="34739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24" name="文本框 23"/>
            <p:cNvSpPr txBox="1"/>
            <p:nvPr/>
          </p:nvSpPr>
          <p:spPr>
            <a:xfrm>
              <a:off x="-137265" y="1705273"/>
              <a:ext cx="5512961" cy="3371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kern="100" dirty="0">
                  <a:effectLst/>
                  <a:latin typeface="Arial" panose="020B0704020202020204" pitchFamily="34" charset="0"/>
                  <a:ea typeface="黑体" panose="02010609060101010101" pitchFamily="49" charset="-122"/>
                  <a:cs typeface="Arial" panose="020B0704020202020204" pitchFamily="34" charset="0"/>
                </a:rPr>
                <a:t>The Portion of </a:t>
              </a:r>
              <a:r>
                <a:rPr lang="en-US" altLang="zh-CN" sz="1600" b="1" kern="100" dirty="0">
                  <a:latin typeface="Arial" panose="020B0704020202020204" pitchFamily="34" charset="0"/>
                  <a:ea typeface="黑体" panose="02010609060101010101" pitchFamily="49" charset="-122"/>
                  <a:cs typeface="Arial" panose="020B0704020202020204" pitchFamily="34" charset="0"/>
                </a:rPr>
                <a:t>E</a:t>
              </a:r>
              <a:r>
                <a:rPr lang="en-US" altLang="zh-CN" sz="1600" b="1" kern="100" dirty="0">
                  <a:effectLst/>
                  <a:latin typeface="Arial" panose="020B0704020202020204" pitchFamily="34" charset="0"/>
                  <a:ea typeface="黑体" panose="02010609060101010101" pitchFamily="49" charset="-122"/>
                  <a:cs typeface="Arial" panose="020B0704020202020204" pitchFamily="34" charset="0"/>
                </a:rPr>
                <a:t>motional </a:t>
              </a:r>
              <a:r>
                <a:rPr lang="en-US" altLang="zh-CN" sz="1600" b="1" kern="100" dirty="0">
                  <a:latin typeface="Arial" panose="020B0704020202020204" pitchFamily="34" charset="0"/>
                  <a:ea typeface="黑体" panose="02010609060101010101" pitchFamily="49" charset="-122"/>
                  <a:cs typeface="Arial" panose="020B0704020202020204" pitchFamily="34" charset="0"/>
                </a:rPr>
                <a:t>R</a:t>
              </a:r>
              <a:r>
                <a:rPr lang="en-US" altLang="zh-CN" sz="1600" b="1" kern="100" dirty="0">
                  <a:effectLst/>
                  <a:latin typeface="Arial" panose="020B0704020202020204" pitchFamily="34" charset="0"/>
                  <a:ea typeface="黑体" panose="02010609060101010101" pitchFamily="49" charset="-122"/>
                  <a:cs typeface="Arial" panose="020B0704020202020204" pitchFamily="34" charset="0"/>
                </a:rPr>
                <a:t>esonance </a:t>
              </a:r>
              <a:r>
                <a:rPr lang="en-US" altLang="zh-CN" sz="1600" b="1" kern="100" dirty="0">
                  <a:latin typeface="Arial" panose="020B0704020202020204" pitchFamily="34" charset="0"/>
                  <a:ea typeface="黑体" panose="02010609060101010101" pitchFamily="49" charset="-122"/>
                  <a:cs typeface="Arial" panose="020B0704020202020204" pitchFamily="34" charset="0"/>
                </a:rPr>
                <a:t>S</a:t>
              </a:r>
              <a:r>
                <a:rPr lang="en-US" altLang="zh-CN" sz="1600" b="1" kern="100" dirty="0">
                  <a:effectLst/>
                  <a:latin typeface="Arial" panose="020B0704020202020204" pitchFamily="34" charset="0"/>
                  <a:ea typeface="黑体" panose="02010609060101010101" pitchFamily="49" charset="-122"/>
                  <a:cs typeface="Arial" panose="020B0704020202020204" pitchFamily="34" charset="0"/>
                </a:rPr>
                <a:t>trategy</a:t>
              </a:r>
              <a:endParaRPr lang="zh-CN" altLang="en-US" sz="1600" b="1" dirty="0">
                <a:latin typeface="Arial" panose="020B0704020202020204" pitchFamily="34" charset="0"/>
                <a:ea typeface="黑体" panose="02010609060101010101" pitchFamily="49" charset="-122"/>
                <a:cs typeface="Arial" panose="020B0704020202020204" pitchFamily="34" charset="0"/>
              </a:endParaRPr>
            </a:p>
          </p:txBody>
        </p:sp>
      </p:grpSp>
      <p:sp>
        <p:nvSpPr>
          <p:cNvPr id="28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Emotional Resonance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86400" y="16002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Of the 180 videos studied, </a:t>
            </a:r>
            <a:r>
              <a:rPr lang="en-US" altLang="zh-CN" sz="2400" b="1" kern="100" dirty="0">
                <a:solidFill>
                  <a:srgbClr val="FA7199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86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videos use emotional resonance, consisting of nearly half of the total videos.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905000" y="3715966"/>
            <a:ext cx="990600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endParaRPr lang="zh-CN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7"/>
          <p:cNvSpPr/>
          <p:nvPr/>
        </p:nvSpPr>
        <p:spPr>
          <a:xfrm>
            <a:off x="5486400" y="3136483"/>
            <a:ext cx="2033879" cy="20822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文本框 36"/>
          <p:cNvSpPr txBox="1"/>
          <p:nvPr/>
        </p:nvSpPr>
        <p:spPr>
          <a:xfrm>
            <a:off x="7924800" y="3276600"/>
            <a:ext cx="3601212" cy="2795958"/>
          </a:xfrm>
          <a:prstGeom prst="rect">
            <a:avLst/>
          </a:prstGeom>
          <a:solidFill>
            <a:srgbClr val="FA7199">
              <a:alpha val="15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kern="100" dirty="0" err="1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Bilibili</a:t>
            </a:r>
            <a:r>
              <a:rPr lang="en-US" altLang="zh-CN" sz="2400" kern="100" dirty="0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Food vloggers are aware of the effect of emotional resonance and actively use this strategy to attract viewers. </a:t>
            </a:r>
            <a:endParaRPr lang="zh-CN" altLang="zh-CN" sz="2400" kern="100" dirty="0"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835510" y="6510019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6</a:t>
            </a:r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2814" y="1600200"/>
            <a:ext cx="5282185" cy="4704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Emotional Resonance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69095" y="1708773"/>
            <a:ext cx="5045904" cy="4712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The </a:t>
            </a:r>
            <a:r>
              <a:rPr lang="en-US" altLang="zh-CN" sz="2400" b="1" kern="100" dirty="0">
                <a:solidFill>
                  <a:srgbClr val="2CA5D8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frequency</a:t>
            </a:r>
            <a:r>
              <a:rPr lang="en-US" altLang="zh-CN" sz="2400" b="1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of use of emotional resonance also plays a role. </a:t>
            </a:r>
            <a:endParaRPr lang="en-US" altLang="zh-CN" sz="2400" b="1" kern="100" dirty="0"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400"/>
              </a:lnSpc>
            </a:pPr>
            <a:endParaRPr lang="en-US" altLang="zh-CN" sz="2400" b="1" kern="100" dirty="0"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Comparative analysis based on playback volume: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The top three vloggers use emotional resonance twice or more; 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r>
              <a:rPr lang="en-US" altLang="zh-CN" sz="24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While vloggers with fewer likes and views only use it once.</a:t>
            </a:r>
            <a:endParaRPr lang="zh-CN" altLang="zh-CN" sz="2400" kern="100" dirty="0"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>
              <a:lnSpc>
                <a:spcPts val="3400"/>
              </a:lnSpc>
            </a:pPr>
            <a:endParaRPr lang="zh-CN" altLang="en-US" dirty="0"/>
          </a:p>
        </p:txBody>
      </p:sp>
      <p:grpSp>
        <p:nvGrpSpPr>
          <p:cNvPr id="73" name="组合 72"/>
          <p:cNvGrpSpPr/>
          <p:nvPr/>
        </p:nvGrpSpPr>
        <p:grpSpPr>
          <a:xfrm>
            <a:off x="5246987" y="1285505"/>
            <a:ext cx="7174643" cy="2468665"/>
            <a:chOff x="5289531" y="2255736"/>
            <a:chExt cx="7174643" cy="2468665"/>
          </a:xfrm>
        </p:grpSpPr>
        <p:sp>
          <p:nvSpPr>
            <p:cNvPr id="58" name="文本框 57"/>
            <p:cNvSpPr txBox="1"/>
            <p:nvPr/>
          </p:nvSpPr>
          <p:spPr>
            <a:xfrm>
              <a:off x="5289531" y="2255736"/>
              <a:ext cx="71746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CA5D8"/>
                  </a:solidFill>
                  <a:latin typeface="Arial" panose="020B0704020202020204" pitchFamily="34" charset="0"/>
                  <a:cs typeface="Arial" panose="020B0704020202020204" pitchFamily="34" charset="0"/>
                </a:rPr>
                <a:t>TOP 3: use emotional resonance twice or more</a:t>
              </a:r>
              <a:endParaRPr lang="zh-CN" altLang="en-US" sz="2000" b="1" dirty="0">
                <a:solidFill>
                  <a:srgbClr val="2CA5D8"/>
                </a:solidFill>
                <a:latin typeface="Arial" panose="020B0704020202020204" pitchFamily="34" charset="0"/>
                <a:cs typeface="Arial" panose="020B0704020202020204" pitchFamily="34" charset="0"/>
              </a:endParaRPr>
            </a:p>
          </p:txBody>
        </p:sp>
        <p:sp>
          <p:nvSpPr>
            <p:cNvPr id="59" name="矩形: 圆角 58"/>
            <p:cNvSpPr/>
            <p:nvPr/>
          </p:nvSpPr>
          <p:spPr>
            <a:xfrm>
              <a:off x="5875655" y="2667001"/>
              <a:ext cx="6002399" cy="2057400"/>
            </a:xfrm>
            <a:prstGeom prst="roundRect">
              <a:avLst>
                <a:gd name="adj" fmla="val 0"/>
              </a:avLst>
            </a:prstGeom>
            <a:solidFill>
              <a:srgbClr val="75C5E5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7733" y="2755841"/>
              <a:ext cx="1833206" cy="1877274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5452" y="2755841"/>
              <a:ext cx="1828800" cy="1877274"/>
            </a:xfrm>
            <a:prstGeom prst="rect">
              <a:avLst/>
            </a:prstGeom>
          </p:spPr>
        </p:pic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8765" y="2755841"/>
              <a:ext cx="1828800" cy="1877274"/>
            </a:xfrm>
            <a:prstGeom prst="rect">
              <a:avLst/>
            </a:prstGeom>
          </p:spPr>
        </p:pic>
      </p:grpSp>
      <p:grpSp>
        <p:nvGrpSpPr>
          <p:cNvPr id="74" name="组合 73"/>
          <p:cNvGrpSpPr/>
          <p:nvPr/>
        </p:nvGrpSpPr>
        <p:grpSpPr>
          <a:xfrm>
            <a:off x="5602330" y="3739330"/>
            <a:ext cx="6477000" cy="2471164"/>
            <a:chOff x="5644875" y="2253237"/>
            <a:chExt cx="6477000" cy="2471164"/>
          </a:xfrm>
        </p:grpSpPr>
        <p:sp>
          <p:nvSpPr>
            <p:cNvPr id="75" name="文本框 74"/>
            <p:cNvSpPr txBox="1"/>
            <p:nvPr/>
          </p:nvSpPr>
          <p:spPr>
            <a:xfrm>
              <a:off x="5644875" y="2253237"/>
              <a:ext cx="6477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Arial" panose="020B0704020202020204" pitchFamily="34" charset="0"/>
                  <a:cs typeface="Arial" panose="020B0704020202020204" pitchFamily="34" charset="0"/>
                </a:rPr>
                <a:t>Fewer ones: only use emotional resonance once</a:t>
              </a:r>
              <a:endParaRPr lang="zh-CN" alt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704020202020204" pitchFamily="34" charset="0"/>
                <a:cs typeface="Arial" panose="020B0704020202020204" pitchFamily="34" charset="0"/>
              </a:endParaRPr>
            </a:p>
          </p:txBody>
        </p:sp>
        <p:sp>
          <p:nvSpPr>
            <p:cNvPr id="76" name="矩形: 圆角 75"/>
            <p:cNvSpPr/>
            <p:nvPr/>
          </p:nvSpPr>
          <p:spPr>
            <a:xfrm>
              <a:off x="5875655" y="2667001"/>
              <a:ext cx="6002399" cy="2057400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60000"/>
                <a:lumOff val="40000"/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987733" y="2755841"/>
              <a:ext cx="1833205" cy="1877274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65452" y="2755841"/>
              <a:ext cx="1828799" cy="1877274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938765" y="2755841"/>
              <a:ext cx="1828799" cy="1877274"/>
            </a:xfrm>
            <a:prstGeom prst="rect">
              <a:avLst/>
            </a:prstGeom>
          </p:spPr>
        </p:pic>
      </p:grpSp>
      <p:grpSp>
        <p:nvGrpSpPr>
          <p:cNvPr id="84" name="组合 83"/>
          <p:cNvGrpSpPr/>
          <p:nvPr/>
        </p:nvGrpSpPr>
        <p:grpSpPr>
          <a:xfrm>
            <a:off x="533400" y="1685615"/>
            <a:ext cx="5068930" cy="4450468"/>
            <a:chOff x="533400" y="1685615"/>
            <a:chExt cx="5068930" cy="4450468"/>
          </a:xfrm>
        </p:grpSpPr>
        <p:sp>
          <p:nvSpPr>
            <p:cNvPr id="80" name="矩形 79"/>
            <p:cNvSpPr/>
            <p:nvPr/>
          </p:nvSpPr>
          <p:spPr>
            <a:xfrm>
              <a:off x="533400" y="1685615"/>
              <a:ext cx="5068930" cy="44335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046192" y="2242128"/>
              <a:ext cx="4291710" cy="1991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This indicates there is </a:t>
              </a:r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 positive correlation</a:t>
              </a:r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between the frequency of the use of emotional resonance and viewers' feedback.</a:t>
              </a:r>
              <a:endPara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17"/>
            <a:stretch>
              <a:fillRect/>
            </a:stretch>
          </p:blipFill>
          <p:spPr>
            <a:xfrm>
              <a:off x="1947069" y="4208687"/>
              <a:ext cx="2241592" cy="1927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Multiple Interaction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44" name="object 6"/>
          <p:cNvSpPr/>
          <p:nvPr/>
        </p:nvSpPr>
        <p:spPr>
          <a:xfrm>
            <a:off x="219710" y="1205230"/>
            <a:ext cx="11574145" cy="1242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文本框 44"/>
          <p:cNvSpPr txBox="1"/>
          <p:nvPr/>
        </p:nvSpPr>
        <p:spPr>
          <a:xfrm>
            <a:off x="685800" y="1250554"/>
            <a:ext cx="194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</a:rPr>
              <a:t>Definition: 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172493" y="1176871"/>
            <a:ext cx="9694831" cy="1047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The interaction between the vlogger and a character outside the scene, which is usually the vlogger’s filming partner, in addition to the vlogger himself or herself.</a:t>
            </a:r>
            <a:endParaRPr lang="en-US" altLang="zh-CN" sz="2200" kern="100" dirty="0"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900683" y="2667000"/>
            <a:ext cx="4933124" cy="3967664"/>
            <a:chOff x="1066800" y="2793999"/>
            <a:chExt cx="4933124" cy="3967664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7" r="10207"/>
            <a:stretch>
              <a:fillRect/>
            </a:stretch>
          </p:blipFill>
          <p:spPr>
            <a:xfrm>
              <a:off x="1295400" y="3403600"/>
              <a:ext cx="4367217" cy="3056636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7" r="10207"/>
            <a:stretch>
              <a:fillRect/>
            </a:stretch>
          </p:blipFill>
          <p:spPr>
            <a:xfrm>
              <a:off x="1295400" y="2984500"/>
              <a:ext cx="4367217" cy="3056636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7" t="8404" r="10207"/>
            <a:stretch>
              <a:fillRect/>
            </a:stretch>
          </p:blipFill>
          <p:spPr>
            <a:xfrm>
              <a:off x="1295400" y="2793999"/>
              <a:ext cx="4367217" cy="2799741"/>
            </a:xfrm>
            <a:prstGeom prst="rect">
              <a:avLst/>
            </a:prstGeom>
          </p:spPr>
        </p:pic>
        <p:sp>
          <p:nvSpPr>
            <p:cNvPr id="53" name="文本框 52"/>
            <p:cNvSpPr txBox="1"/>
            <p:nvPr/>
          </p:nvSpPr>
          <p:spPr>
            <a:xfrm>
              <a:off x="1066800" y="6453886"/>
              <a:ext cx="4933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翔翔大作战：连贵州人都没吃过的贵州特产真的靠谱吗？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248400" y="2857501"/>
            <a:ext cx="4936573" cy="3173418"/>
            <a:chOff x="6271400" y="2447036"/>
            <a:chExt cx="4936573" cy="3173418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1400" y="2843031"/>
              <a:ext cx="4936573" cy="2777423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1400" y="2447036"/>
              <a:ext cx="4936573" cy="2777423"/>
            </a:xfrm>
            <a:prstGeom prst="rect">
              <a:avLst/>
            </a:prstGeom>
          </p:spPr>
        </p:pic>
      </p:grpSp>
      <p:sp>
        <p:nvSpPr>
          <p:cNvPr id="61" name="文本框 60"/>
          <p:cNvSpPr txBox="1"/>
          <p:nvPr/>
        </p:nvSpPr>
        <p:spPr>
          <a:xfrm>
            <a:off x="6274265" y="6065277"/>
            <a:ext cx="4910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superB太：你们有真正的认识过鲍鱼吗？黑金鲍，翡翠鲍，南非鲍，澳鲍</a:t>
            </a:r>
            <a:r>
              <a:rPr lang="en-US" altLang="zh-CN" dirty="0"/>
              <a:t>...</a:t>
            </a:r>
            <a:r>
              <a:rPr lang="zh-CN" altLang="en-US" dirty="0"/>
              <a:t>吃完感觉这辈子身体都硬朗了！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817722" y="3913999"/>
            <a:ext cx="4628642" cy="2084046"/>
          </a:xfrm>
          <a:prstGeom prst="round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2000" dirty="0"/>
              <a:t>Bring diverse and interesting experiences to the viewers,</a:t>
            </a:r>
            <a:r>
              <a:rPr lang="zh-CN" altLang="en-US" sz="2000" dirty="0"/>
              <a:t> </a:t>
            </a:r>
            <a:r>
              <a:rPr lang="en-US" altLang="zh-CN" sz="2000" dirty="0"/>
              <a:t>enhancing the viewer’s trust in the vlogger and the evaluation product.</a:t>
            </a:r>
            <a:endParaRPr lang="zh-CN" altLang="en-US" sz="2000" dirty="0"/>
          </a:p>
        </p:txBody>
      </p:sp>
      <p:sp>
        <p:nvSpPr>
          <p:cNvPr id="56" name="文本框 55"/>
          <p:cNvSpPr txBox="1"/>
          <p:nvPr/>
        </p:nvSpPr>
        <p:spPr>
          <a:xfrm>
            <a:off x="6438677" y="4299862"/>
            <a:ext cx="4576508" cy="1573268"/>
          </a:xfrm>
          <a:prstGeom prst="round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Viewers can better participate in the video content, strengthen the emotional exchange, and interact with the vloggers.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9862" y="6299708"/>
            <a:ext cx="48367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Notes:</a:t>
            </a:r>
            <a:endParaRPr sz="800">
              <a:latin typeface="Arial" panose="020B0704020202020204"/>
              <a:cs typeface="Arial" panose="020B0704020202020204"/>
            </a:endParaRPr>
          </a:p>
          <a:p>
            <a:pPr marL="241300" indent="-228600">
              <a:lnSpc>
                <a:spcPct val="100000"/>
              </a:lnSpc>
              <a:buAutoNum type="arabicParenBoth"/>
              <a:tabLst>
                <a:tab pos="241300" algn="l"/>
              </a:tabLst>
            </a:pPr>
            <a:r>
              <a:rPr sz="800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In</a:t>
            </a:r>
            <a:r>
              <a:rPr sz="8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 23Q1</a:t>
            </a:r>
            <a:endParaRPr sz="800">
              <a:latin typeface="Arial" panose="020B0704020202020204"/>
              <a:cs typeface="Arial" panose="020B0704020202020204"/>
            </a:endParaRPr>
          </a:p>
          <a:p>
            <a:pPr marL="241300" indent="-228600">
              <a:lnSpc>
                <a:spcPct val="100000"/>
              </a:lnSpc>
              <a:buAutoNum type="arabicParenBoth"/>
              <a:tabLst>
                <a:tab pos="241300" algn="l"/>
              </a:tabLst>
            </a:pPr>
            <a:r>
              <a:rPr sz="8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Interactive features </a:t>
            </a:r>
            <a:r>
              <a:rPr sz="800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such </a:t>
            </a:r>
            <a:r>
              <a:rPr sz="8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as bullet </a:t>
            </a:r>
            <a:r>
              <a:rPr sz="800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chats, comments, likes, bilibili moment </a:t>
            </a:r>
            <a:r>
              <a:rPr sz="8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posts and virtual </a:t>
            </a:r>
            <a:r>
              <a:rPr sz="800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gifting,</a:t>
            </a:r>
            <a:r>
              <a:rPr sz="800" spc="120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 </a:t>
            </a:r>
            <a:r>
              <a:rPr sz="800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  <a:t>etc.</a:t>
            </a:r>
            <a:endParaRPr sz="8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Multiple Interaction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00393" y="1368591"/>
            <a:ext cx="4953000" cy="2315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4136" y="1418933"/>
            <a:ext cx="5029200" cy="1891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989553" y="1301763"/>
            <a:ext cx="4763771" cy="1682254"/>
          </a:xfrm>
          <a:prstGeom prst="rect">
            <a:avLst/>
          </a:prstGeom>
        </p:spPr>
        <p:txBody>
          <a:bodyPr vert="horz" wrap="square" lIns="0" tIns="217804" rIns="0" bIns="0" rtlCol="0">
            <a:spAutoFit/>
          </a:bodyPr>
          <a:lstStyle/>
          <a:p>
            <a:pPr marL="57150">
              <a:lnSpc>
                <a:spcPct val="150000"/>
              </a:lnSpc>
              <a:spcBef>
                <a:spcPts val="1715"/>
              </a:spcBef>
            </a:pPr>
            <a:r>
              <a:rPr lang="en-US" altLang="zh-CN" sz="2200" kern="100" dirty="0">
                <a:solidFill>
                  <a:srgbClr val="2CA5D8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Impartiality</a:t>
            </a:r>
            <a:r>
              <a:rPr lang="en-US" altLang="zh-CN" sz="2200" kern="100" dirty="0">
                <a:solidFill>
                  <a:srgbClr val="2CA5D8"/>
                </a:solidFill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: </a:t>
            </a:r>
            <a:r>
              <a:rPr lang="en-US" altLang="zh-CN" sz="2200" kern="100" dirty="0"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reflecting the views of others, besides the vlogger himself, on the evaluation of the product. </a:t>
            </a:r>
            <a:endParaRPr sz="2200" dirty="0">
              <a:latin typeface="Arial" panose="020B0704020202020204"/>
              <a:cs typeface="Arial" panose="020B07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486145" y="1219200"/>
            <a:ext cx="4763771" cy="2190470"/>
          </a:xfrm>
          <a:prstGeom prst="rect">
            <a:avLst/>
          </a:prstGeom>
        </p:spPr>
        <p:txBody>
          <a:bodyPr vert="horz" wrap="square" lIns="0" tIns="217804" rIns="0" bIns="0" rtlCol="0">
            <a:spAutoFit/>
          </a:bodyPr>
          <a:lstStyle>
            <a:defPPr>
              <a:defRPr lang="zh-CN"/>
            </a:defPPr>
            <a:lvl1pPr marL="57150">
              <a:lnSpc>
                <a:spcPct val="150000"/>
              </a:lnSpc>
              <a:spcBef>
                <a:spcPts val="1715"/>
              </a:spcBef>
              <a:defRPr sz="2400" kern="100">
                <a:solidFill>
                  <a:srgbClr val="2CA5D8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2200" dirty="0"/>
              <a:t>Interestingness: </a:t>
            </a:r>
            <a:r>
              <a:rPr lang="en-US" altLang="zh-CN" sz="2200" dirty="0">
                <a:solidFill>
                  <a:schemeClr val="tx1"/>
                </a:solidFill>
              </a:rPr>
              <a:t>often in the form of conversation, which can strengthen the emotional exchange and interaction between vloggers and viewers. </a:t>
            </a:r>
            <a:endParaRPr lang="en-US" altLang="zh-CN" sz="2200" dirty="0">
              <a:solidFill>
                <a:schemeClr val="tx1"/>
              </a:solidFill>
            </a:endParaRPr>
          </a:p>
        </p:txBody>
      </p:sp>
      <p:sp>
        <p:nvSpPr>
          <p:cNvPr id="51" name="箭头: 下 50"/>
          <p:cNvSpPr/>
          <p:nvPr/>
        </p:nvSpPr>
        <p:spPr>
          <a:xfrm>
            <a:off x="2806952" y="3190993"/>
            <a:ext cx="650182" cy="801267"/>
          </a:xfrm>
          <a:prstGeom prst="downArrow">
            <a:avLst/>
          </a:prstGeom>
          <a:solidFill>
            <a:srgbClr val="2FA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箭头: 下 51"/>
          <p:cNvSpPr/>
          <p:nvPr/>
        </p:nvSpPr>
        <p:spPr>
          <a:xfrm>
            <a:off x="8401840" y="3548100"/>
            <a:ext cx="650182" cy="801267"/>
          </a:xfrm>
          <a:prstGeom prst="downArrow">
            <a:avLst/>
          </a:prstGeom>
          <a:solidFill>
            <a:srgbClr val="2FA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object 13"/>
          <p:cNvSpPr/>
          <p:nvPr/>
        </p:nvSpPr>
        <p:spPr>
          <a:xfrm>
            <a:off x="5183783" y="2908181"/>
            <a:ext cx="1286176" cy="1264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6" name="组合 65"/>
          <p:cNvGrpSpPr/>
          <p:nvPr/>
        </p:nvGrpSpPr>
        <p:grpSpPr>
          <a:xfrm>
            <a:off x="5263640" y="1400263"/>
            <a:ext cx="6665976" cy="2137795"/>
            <a:chOff x="5201412" y="1067070"/>
            <a:chExt cx="6665976" cy="2137795"/>
          </a:xfrm>
        </p:grpSpPr>
        <p:sp>
          <p:nvSpPr>
            <p:cNvPr id="4" name="object 4"/>
            <p:cNvSpPr/>
            <p:nvPr/>
          </p:nvSpPr>
          <p:spPr>
            <a:xfrm>
              <a:off x="5201412" y="1229950"/>
              <a:ext cx="6665976" cy="19749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文本框 28"/>
            <p:cNvSpPr txBox="1"/>
            <p:nvPr/>
          </p:nvSpPr>
          <p:spPr>
            <a:xfrm>
              <a:off x="5441188" y="1067070"/>
              <a:ext cx="6096000" cy="2069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266700" algn="just">
                <a:lnSpc>
                  <a:spcPct val="150000"/>
                </a:lnSpc>
              </a:pPr>
              <a:r>
                <a:rPr lang="en-US" altLang="zh-CN" sz="2200" kern="100" dirty="0">
                  <a:effectLst/>
                  <a:latin typeface="Times New Roman" panose="02020603050405020304" pitchFamily="18" charset="0"/>
                  <a:ea typeface="宋体" pitchFamily="2" charset="-122"/>
                  <a:cs typeface="宋体" pitchFamily="2" charset="-122"/>
                </a:rPr>
                <a:t>In 26 videos, this strategy was used a total of </a:t>
              </a:r>
              <a:r>
                <a:rPr lang="en-US" altLang="zh-CN" sz="2200" b="1" kern="100" dirty="0">
                  <a:solidFill>
                    <a:srgbClr val="2CA5D8"/>
                  </a:solidFill>
                  <a:effectLst/>
                  <a:latin typeface="Times New Roman" panose="02020603050405020304" pitchFamily="18" charset="0"/>
                  <a:ea typeface="宋体" pitchFamily="2" charset="-122"/>
                  <a:cs typeface="宋体" pitchFamily="2" charset="-122"/>
                </a:rPr>
                <a:t>257</a:t>
              </a:r>
              <a:r>
                <a:rPr lang="en-US" altLang="zh-CN" sz="2200" kern="100" dirty="0">
                  <a:effectLst/>
                  <a:latin typeface="Times New Roman" panose="02020603050405020304" pitchFamily="18" charset="0"/>
                  <a:ea typeface="宋体" pitchFamily="2" charset="-122"/>
                  <a:cs typeface="宋体" pitchFamily="2" charset="-122"/>
                </a:rPr>
                <a:t> times. Of these instances, interaction for the whole process 60 times, reflecting impartiality 78 times, and reflecting interestingness 119 times. </a:t>
              </a:r>
              <a:endParaRPr lang="zh-CN" altLang="zh-CN" sz="2200" kern="100" dirty="0">
                <a:effectLst/>
                <a:latin typeface="Calibri" charset="0"/>
                <a:ea typeface="宋体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Multiple Interaction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8876" y="1760603"/>
            <a:ext cx="5381901" cy="4327494"/>
            <a:chOff x="104499" y="1220367"/>
            <a:chExt cx="5381901" cy="4327494"/>
          </a:xfrm>
        </p:grpSpPr>
        <p:sp>
          <p:nvSpPr>
            <p:cNvPr id="33" name="文本框 32"/>
            <p:cNvSpPr txBox="1"/>
            <p:nvPr/>
          </p:nvSpPr>
          <p:spPr>
            <a:xfrm>
              <a:off x="1903476" y="3728805"/>
              <a:ext cx="990600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94</a:t>
              </a:r>
              <a:endPara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" name="图表 1"/>
            <p:cNvGraphicFramePr/>
            <p:nvPr/>
          </p:nvGraphicFramePr>
          <p:xfrm>
            <a:off x="104499" y="1752600"/>
            <a:ext cx="5381901" cy="37952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8" name="文本框 7"/>
            <p:cNvSpPr txBox="1"/>
            <p:nvPr/>
          </p:nvSpPr>
          <p:spPr>
            <a:xfrm>
              <a:off x="3160776" y="2756039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78</a:t>
              </a:r>
              <a:endPara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438326" y="3822839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119</a:t>
              </a:r>
              <a:endPara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998726" y="2641402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  <a:endPara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65988" y="1220367"/>
              <a:ext cx="4191000" cy="7853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1600" b="1" kern="100">
                  <a:effectLst/>
                  <a:latin typeface="Arial" panose="020B0704020202020204" pitchFamily="34" charset="0"/>
                  <a:ea typeface="黑体" panose="02010609060101010101" pitchFamily="49" charset="-122"/>
                  <a:cs typeface="Arial" panose="020B0704020202020204" pitchFamily="34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dirty="0"/>
                <a:t>The proportion of Discourse Strategy Types Used in Multiple Interaction</a:t>
              </a:r>
              <a:endParaRPr lang="zh-CN" altLang="en-US" dirty="0"/>
            </a:p>
          </p:txBody>
        </p:sp>
      </p:grpSp>
      <p:grpSp>
        <p:nvGrpSpPr>
          <p:cNvPr id="14" name="object 32"/>
          <p:cNvGrpSpPr/>
          <p:nvPr/>
        </p:nvGrpSpPr>
        <p:grpSpPr>
          <a:xfrm>
            <a:off x="6390517" y="3547670"/>
            <a:ext cx="4484624" cy="3885703"/>
            <a:chOff x="0" y="1400555"/>
            <a:chExt cx="5893435" cy="5457825"/>
          </a:xfrm>
        </p:grpSpPr>
        <p:sp>
          <p:nvSpPr>
            <p:cNvPr id="15" name="object 33"/>
            <p:cNvSpPr/>
            <p:nvPr/>
          </p:nvSpPr>
          <p:spPr>
            <a:xfrm>
              <a:off x="256031" y="2107691"/>
              <a:ext cx="1876044" cy="185623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34"/>
            <p:cNvSpPr/>
            <p:nvPr/>
          </p:nvSpPr>
          <p:spPr>
            <a:xfrm>
              <a:off x="462521" y="2312542"/>
              <a:ext cx="1478280" cy="1459865"/>
            </a:xfrm>
            <a:custGeom>
              <a:avLst/>
              <a:gdLst/>
              <a:ahLst/>
              <a:cxnLst/>
              <a:rect l="l" t="t" r="r" b="b"/>
              <a:pathLst>
                <a:path w="1478280" h="1459864">
                  <a:moveTo>
                    <a:pt x="1102575" y="381444"/>
                  </a:moveTo>
                  <a:lnTo>
                    <a:pt x="1091222" y="336804"/>
                  </a:lnTo>
                  <a:lnTo>
                    <a:pt x="1068082" y="295402"/>
                  </a:lnTo>
                  <a:lnTo>
                    <a:pt x="1070622" y="289433"/>
                  </a:lnTo>
                  <a:lnTo>
                    <a:pt x="1072654" y="283210"/>
                  </a:lnTo>
                  <a:lnTo>
                    <a:pt x="1074305" y="276987"/>
                  </a:lnTo>
                  <a:lnTo>
                    <a:pt x="1078941" y="232308"/>
                  </a:lnTo>
                  <a:lnTo>
                    <a:pt x="1070114" y="189903"/>
                  </a:lnTo>
                  <a:lnTo>
                    <a:pt x="1049413" y="152603"/>
                  </a:lnTo>
                  <a:lnTo>
                    <a:pt x="1018413" y="123253"/>
                  </a:lnTo>
                  <a:lnTo>
                    <a:pt x="978674" y="104648"/>
                  </a:lnTo>
                  <a:lnTo>
                    <a:pt x="973061" y="83439"/>
                  </a:lnTo>
                  <a:lnTo>
                    <a:pt x="951865" y="45758"/>
                  </a:lnTo>
                  <a:lnTo>
                    <a:pt x="893660" y="5765"/>
                  </a:lnTo>
                  <a:lnTo>
                    <a:pt x="846404" y="431"/>
                  </a:lnTo>
                  <a:lnTo>
                    <a:pt x="800633" y="13652"/>
                  </a:lnTo>
                  <a:lnTo>
                    <a:pt x="761974" y="44958"/>
                  </a:lnTo>
                  <a:lnTo>
                    <a:pt x="753681" y="35001"/>
                  </a:lnTo>
                  <a:lnTo>
                    <a:pt x="744372" y="26098"/>
                  </a:lnTo>
                  <a:lnTo>
                    <a:pt x="734136" y="18351"/>
                  </a:lnTo>
                  <a:lnTo>
                    <a:pt x="723087" y="11811"/>
                  </a:lnTo>
                  <a:lnTo>
                    <a:pt x="680339" y="0"/>
                  </a:lnTo>
                  <a:lnTo>
                    <a:pt x="637971" y="5715"/>
                  </a:lnTo>
                  <a:lnTo>
                    <a:pt x="600773" y="27355"/>
                  </a:lnTo>
                  <a:lnTo>
                    <a:pt x="573570" y="63246"/>
                  </a:lnTo>
                  <a:lnTo>
                    <a:pt x="566293" y="56451"/>
                  </a:lnTo>
                  <a:lnTo>
                    <a:pt x="500621" y="24904"/>
                  </a:lnTo>
                  <a:lnTo>
                    <a:pt x="458533" y="24434"/>
                  </a:lnTo>
                  <a:lnTo>
                    <a:pt x="418668" y="37007"/>
                  </a:lnTo>
                  <a:lnTo>
                    <a:pt x="384048" y="61658"/>
                  </a:lnTo>
                  <a:lnTo>
                    <a:pt x="357720" y="97409"/>
                  </a:lnTo>
                  <a:lnTo>
                    <a:pt x="331787" y="84645"/>
                  </a:lnTo>
                  <a:lnTo>
                    <a:pt x="304342" y="76542"/>
                  </a:lnTo>
                  <a:lnTo>
                    <a:pt x="275983" y="73215"/>
                  </a:lnTo>
                  <a:lnTo>
                    <a:pt x="247281" y="74803"/>
                  </a:lnTo>
                  <a:lnTo>
                    <a:pt x="202666" y="87439"/>
                  </a:lnTo>
                  <a:lnTo>
                    <a:pt x="164185" y="110845"/>
                  </a:lnTo>
                  <a:lnTo>
                    <a:pt x="133235" y="143129"/>
                  </a:lnTo>
                  <a:lnTo>
                    <a:pt x="111213" y="182410"/>
                  </a:lnTo>
                  <a:lnTo>
                    <a:pt x="99542" y="226771"/>
                  </a:lnTo>
                  <a:lnTo>
                    <a:pt x="99618" y="274320"/>
                  </a:lnTo>
                  <a:lnTo>
                    <a:pt x="98691" y="276987"/>
                  </a:lnTo>
                  <a:lnTo>
                    <a:pt x="50012" y="294627"/>
                  </a:lnTo>
                  <a:lnTo>
                    <a:pt x="14312" y="333121"/>
                  </a:lnTo>
                  <a:lnTo>
                    <a:pt x="0" y="376186"/>
                  </a:lnTo>
                  <a:lnTo>
                    <a:pt x="2705" y="420090"/>
                  </a:lnTo>
                  <a:lnTo>
                    <a:pt x="21120" y="459752"/>
                  </a:lnTo>
                  <a:lnTo>
                    <a:pt x="54000" y="490093"/>
                  </a:lnTo>
                  <a:lnTo>
                    <a:pt x="39433" y="510006"/>
                  </a:lnTo>
                  <a:lnTo>
                    <a:pt x="29514" y="532422"/>
                  </a:lnTo>
                  <a:lnTo>
                    <a:pt x="24511" y="556501"/>
                  </a:lnTo>
                  <a:lnTo>
                    <a:pt x="24701" y="581406"/>
                  </a:lnTo>
                  <a:lnTo>
                    <a:pt x="38430" y="624497"/>
                  </a:lnTo>
                  <a:lnTo>
                    <a:pt x="66268" y="657694"/>
                  </a:lnTo>
                  <a:lnTo>
                    <a:pt x="104203" y="677760"/>
                  </a:lnTo>
                  <a:lnTo>
                    <a:pt x="148272" y="681482"/>
                  </a:lnTo>
                  <a:lnTo>
                    <a:pt x="149656" y="684022"/>
                  </a:lnTo>
                  <a:lnTo>
                    <a:pt x="178104" y="722414"/>
                  </a:lnTo>
                  <a:lnTo>
                    <a:pt x="212204" y="751255"/>
                  </a:lnTo>
                  <a:lnTo>
                    <a:pt x="251015" y="771271"/>
                  </a:lnTo>
                  <a:lnTo>
                    <a:pt x="292925" y="782040"/>
                  </a:lnTo>
                  <a:lnTo>
                    <a:pt x="336296" y="783158"/>
                  </a:lnTo>
                  <a:lnTo>
                    <a:pt x="379501" y="774204"/>
                  </a:lnTo>
                  <a:lnTo>
                    <a:pt x="420941" y="754761"/>
                  </a:lnTo>
                  <a:lnTo>
                    <a:pt x="439521" y="778649"/>
                  </a:lnTo>
                  <a:lnTo>
                    <a:pt x="461632" y="798791"/>
                  </a:lnTo>
                  <a:lnTo>
                    <a:pt x="486740" y="814755"/>
                  </a:lnTo>
                  <a:lnTo>
                    <a:pt x="514337" y="826135"/>
                  </a:lnTo>
                  <a:lnTo>
                    <a:pt x="559993" y="833755"/>
                  </a:lnTo>
                  <a:lnTo>
                    <a:pt x="604456" y="828916"/>
                  </a:lnTo>
                  <a:lnTo>
                    <a:pt x="645680" y="812749"/>
                  </a:lnTo>
                  <a:lnTo>
                    <a:pt x="681596" y="786371"/>
                  </a:lnTo>
                  <a:lnTo>
                    <a:pt x="710171" y="750912"/>
                  </a:lnTo>
                  <a:lnTo>
                    <a:pt x="729361" y="707517"/>
                  </a:lnTo>
                  <a:lnTo>
                    <a:pt x="747318" y="717296"/>
                  </a:lnTo>
                  <a:lnTo>
                    <a:pt x="766330" y="724446"/>
                  </a:lnTo>
                  <a:lnTo>
                    <a:pt x="786130" y="728878"/>
                  </a:lnTo>
                  <a:lnTo>
                    <a:pt x="806424" y="730504"/>
                  </a:lnTo>
                  <a:lnTo>
                    <a:pt x="853160" y="723138"/>
                  </a:lnTo>
                  <a:lnTo>
                    <a:pt x="893876" y="701903"/>
                  </a:lnTo>
                  <a:lnTo>
                    <a:pt x="926109" y="669302"/>
                  </a:lnTo>
                  <a:lnTo>
                    <a:pt x="947407" y="627799"/>
                  </a:lnTo>
                  <a:lnTo>
                    <a:pt x="955306" y="579882"/>
                  </a:lnTo>
                  <a:lnTo>
                    <a:pt x="977074" y="575221"/>
                  </a:lnTo>
                  <a:lnTo>
                    <a:pt x="1017841" y="557580"/>
                  </a:lnTo>
                  <a:lnTo>
                    <a:pt x="1069009" y="511009"/>
                  </a:lnTo>
                  <a:lnTo>
                    <a:pt x="1091158" y="470916"/>
                  </a:lnTo>
                  <a:lnTo>
                    <a:pt x="1102448" y="426935"/>
                  </a:lnTo>
                  <a:lnTo>
                    <a:pt x="1102575" y="381444"/>
                  </a:lnTo>
                  <a:close/>
                </a:path>
                <a:path w="1478280" h="1459864">
                  <a:moveTo>
                    <a:pt x="1477911" y="1436243"/>
                  </a:moveTo>
                  <a:lnTo>
                    <a:pt x="1476082" y="1427226"/>
                  </a:lnTo>
                  <a:lnTo>
                    <a:pt x="1471091" y="1419885"/>
                  </a:lnTo>
                  <a:lnTo>
                    <a:pt x="1463713" y="1414945"/>
                  </a:lnTo>
                  <a:lnTo>
                    <a:pt x="1454670" y="1413129"/>
                  </a:lnTo>
                  <a:lnTo>
                    <a:pt x="1445691" y="1414945"/>
                  </a:lnTo>
                  <a:lnTo>
                    <a:pt x="1438351" y="1419885"/>
                  </a:lnTo>
                  <a:lnTo>
                    <a:pt x="1433372" y="1427226"/>
                  </a:lnTo>
                  <a:lnTo>
                    <a:pt x="1431556" y="1436243"/>
                  </a:lnTo>
                  <a:lnTo>
                    <a:pt x="1433372" y="1445272"/>
                  </a:lnTo>
                  <a:lnTo>
                    <a:pt x="1438338" y="1452613"/>
                  </a:lnTo>
                  <a:lnTo>
                    <a:pt x="1445691" y="1457553"/>
                  </a:lnTo>
                  <a:lnTo>
                    <a:pt x="1454670" y="1459357"/>
                  </a:lnTo>
                  <a:lnTo>
                    <a:pt x="1463713" y="1457553"/>
                  </a:lnTo>
                  <a:lnTo>
                    <a:pt x="1471091" y="1452613"/>
                  </a:lnTo>
                  <a:lnTo>
                    <a:pt x="1476082" y="1445272"/>
                  </a:lnTo>
                  <a:lnTo>
                    <a:pt x="1477911" y="1436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35"/>
            <p:cNvSpPr/>
            <p:nvPr/>
          </p:nvSpPr>
          <p:spPr>
            <a:xfrm>
              <a:off x="1682242" y="3488816"/>
              <a:ext cx="92582" cy="9258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36"/>
            <p:cNvSpPr/>
            <p:nvPr/>
          </p:nvSpPr>
          <p:spPr>
            <a:xfrm>
              <a:off x="1439671" y="3217291"/>
              <a:ext cx="138937" cy="13893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37"/>
            <p:cNvSpPr/>
            <p:nvPr/>
          </p:nvSpPr>
          <p:spPr>
            <a:xfrm>
              <a:off x="462529" y="2312531"/>
              <a:ext cx="1102995" cy="834390"/>
            </a:xfrm>
            <a:custGeom>
              <a:avLst/>
              <a:gdLst/>
              <a:ahLst/>
              <a:cxnLst/>
              <a:rect l="l" t="t" r="r" b="b"/>
              <a:pathLst>
                <a:path w="1102995" h="834389">
                  <a:moveTo>
                    <a:pt x="99610" y="274331"/>
                  </a:moveTo>
                  <a:lnTo>
                    <a:pt x="99536" y="226779"/>
                  </a:lnTo>
                  <a:lnTo>
                    <a:pt x="111212" y="182416"/>
                  </a:lnTo>
                  <a:lnTo>
                    <a:pt x="133232" y="143140"/>
                  </a:lnTo>
                  <a:lnTo>
                    <a:pt x="164188" y="110849"/>
                  </a:lnTo>
                  <a:lnTo>
                    <a:pt x="202671" y="87441"/>
                  </a:lnTo>
                  <a:lnTo>
                    <a:pt x="247273" y="74814"/>
                  </a:lnTo>
                  <a:lnTo>
                    <a:pt x="275983" y="73221"/>
                  </a:lnTo>
                  <a:lnTo>
                    <a:pt x="304345" y="76545"/>
                  </a:lnTo>
                  <a:lnTo>
                    <a:pt x="331782" y="84655"/>
                  </a:lnTo>
                  <a:lnTo>
                    <a:pt x="357712" y="97420"/>
                  </a:lnTo>
                  <a:lnTo>
                    <a:pt x="384043" y="61660"/>
                  </a:lnTo>
                  <a:lnTo>
                    <a:pt x="418660" y="37013"/>
                  </a:lnTo>
                  <a:lnTo>
                    <a:pt x="458531" y="24442"/>
                  </a:lnTo>
                  <a:lnTo>
                    <a:pt x="500623" y="24911"/>
                  </a:lnTo>
                  <a:lnTo>
                    <a:pt x="541901" y="39381"/>
                  </a:lnTo>
                  <a:lnTo>
                    <a:pt x="573562" y="63257"/>
                  </a:lnTo>
                  <a:lnTo>
                    <a:pt x="600771" y="27360"/>
                  </a:lnTo>
                  <a:lnTo>
                    <a:pt x="637967" y="5726"/>
                  </a:lnTo>
                  <a:lnTo>
                    <a:pt x="680339" y="0"/>
                  </a:lnTo>
                  <a:lnTo>
                    <a:pt x="723079" y="11822"/>
                  </a:lnTo>
                  <a:lnTo>
                    <a:pt x="734138" y="18359"/>
                  </a:lnTo>
                  <a:lnTo>
                    <a:pt x="744370" y="26110"/>
                  </a:lnTo>
                  <a:lnTo>
                    <a:pt x="753679" y="35004"/>
                  </a:lnTo>
                  <a:lnTo>
                    <a:pt x="761966" y="44969"/>
                  </a:lnTo>
                  <a:lnTo>
                    <a:pt x="800630" y="13662"/>
                  </a:lnTo>
                  <a:lnTo>
                    <a:pt x="846404" y="440"/>
                  </a:lnTo>
                  <a:lnTo>
                    <a:pt x="893656" y="5768"/>
                  </a:lnTo>
                  <a:lnTo>
                    <a:pt x="936756" y="30110"/>
                  </a:lnTo>
                  <a:lnTo>
                    <a:pt x="951859" y="45759"/>
                  </a:lnTo>
                  <a:lnTo>
                    <a:pt x="964045" y="63670"/>
                  </a:lnTo>
                  <a:lnTo>
                    <a:pt x="973064" y="83438"/>
                  </a:lnTo>
                  <a:lnTo>
                    <a:pt x="978666" y="104659"/>
                  </a:lnTo>
                  <a:lnTo>
                    <a:pt x="1018409" y="123253"/>
                  </a:lnTo>
                  <a:lnTo>
                    <a:pt x="1049416" y="152613"/>
                  </a:lnTo>
                  <a:lnTo>
                    <a:pt x="1070115" y="189909"/>
                  </a:lnTo>
                  <a:lnTo>
                    <a:pt x="1078933" y="232314"/>
                  </a:lnTo>
                  <a:lnTo>
                    <a:pt x="1074297" y="276998"/>
                  </a:lnTo>
                  <a:lnTo>
                    <a:pt x="1072646" y="283221"/>
                  </a:lnTo>
                  <a:lnTo>
                    <a:pt x="1070614" y="289444"/>
                  </a:lnTo>
                  <a:lnTo>
                    <a:pt x="1068074" y="295413"/>
                  </a:lnTo>
                  <a:lnTo>
                    <a:pt x="1091219" y="336811"/>
                  </a:lnTo>
                  <a:lnTo>
                    <a:pt x="1102571" y="381444"/>
                  </a:lnTo>
                  <a:lnTo>
                    <a:pt x="1102444" y="426938"/>
                  </a:lnTo>
                  <a:lnTo>
                    <a:pt x="1091151" y="470918"/>
                  </a:lnTo>
                  <a:lnTo>
                    <a:pt x="1069006" y="511011"/>
                  </a:lnTo>
                  <a:lnTo>
                    <a:pt x="1036324" y="544841"/>
                  </a:lnTo>
                  <a:lnTo>
                    <a:pt x="998002" y="567749"/>
                  </a:lnTo>
                  <a:lnTo>
                    <a:pt x="955298" y="579893"/>
                  </a:lnTo>
                  <a:lnTo>
                    <a:pt x="947402" y="627806"/>
                  </a:lnTo>
                  <a:lnTo>
                    <a:pt x="926110" y="669305"/>
                  </a:lnTo>
                  <a:lnTo>
                    <a:pt x="893879" y="701911"/>
                  </a:lnTo>
                  <a:lnTo>
                    <a:pt x="853163" y="723141"/>
                  </a:lnTo>
                  <a:lnTo>
                    <a:pt x="806416" y="730515"/>
                  </a:lnTo>
                  <a:lnTo>
                    <a:pt x="786124" y="728888"/>
                  </a:lnTo>
                  <a:lnTo>
                    <a:pt x="766332" y="724451"/>
                  </a:lnTo>
                  <a:lnTo>
                    <a:pt x="747316" y="717299"/>
                  </a:lnTo>
                  <a:lnTo>
                    <a:pt x="729353" y="707528"/>
                  </a:lnTo>
                  <a:lnTo>
                    <a:pt x="710173" y="750922"/>
                  </a:lnTo>
                  <a:lnTo>
                    <a:pt x="681598" y="786372"/>
                  </a:lnTo>
                  <a:lnTo>
                    <a:pt x="645677" y="812748"/>
                  </a:lnTo>
                  <a:lnTo>
                    <a:pt x="604459" y="828922"/>
                  </a:lnTo>
                  <a:lnTo>
                    <a:pt x="559993" y="833764"/>
                  </a:lnTo>
                  <a:lnTo>
                    <a:pt x="514329" y="826146"/>
                  </a:lnTo>
                  <a:lnTo>
                    <a:pt x="486740" y="814762"/>
                  </a:lnTo>
                  <a:lnTo>
                    <a:pt x="461625" y="798794"/>
                  </a:lnTo>
                  <a:lnTo>
                    <a:pt x="439514" y="778658"/>
                  </a:lnTo>
                  <a:lnTo>
                    <a:pt x="420933" y="754772"/>
                  </a:lnTo>
                  <a:lnTo>
                    <a:pt x="379501" y="774210"/>
                  </a:lnTo>
                  <a:lnTo>
                    <a:pt x="336288" y="783163"/>
                  </a:lnTo>
                  <a:lnTo>
                    <a:pt x="292918" y="782044"/>
                  </a:lnTo>
                  <a:lnTo>
                    <a:pt x="251014" y="771271"/>
                  </a:lnTo>
                  <a:lnTo>
                    <a:pt x="212202" y="751259"/>
                  </a:lnTo>
                  <a:lnTo>
                    <a:pt x="178105" y="722422"/>
                  </a:lnTo>
                  <a:lnTo>
                    <a:pt x="150347" y="685176"/>
                  </a:lnTo>
                  <a:lnTo>
                    <a:pt x="148264" y="681493"/>
                  </a:lnTo>
                  <a:lnTo>
                    <a:pt x="104198" y="677769"/>
                  </a:lnTo>
                  <a:lnTo>
                    <a:pt x="66262" y="657697"/>
                  </a:lnTo>
                  <a:lnTo>
                    <a:pt x="38434" y="624504"/>
                  </a:lnTo>
                  <a:lnTo>
                    <a:pt x="24693" y="581417"/>
                  </a:lnTo>
                  <a:lnTo>
                    <a:pt x="24508" y="556506"/>
                  </a:lnTo>
                  <a:lnTo>
                    <a:pt x="29508" y="532427"/>
                  </a:lnTo>
                  <a:lnTo>
                    <a:pt x="39425" y="510016"/>
                  </a:lnTo>
                  <a:lnTo>
                    <a:pt x="53992" y="490104"/>
                  </a:lnTo>
                  <a:lnTo>
                    <a:pt x="21120" y="459755"/>
                  </a:lnTo>
                  <a:lnTo>
                    <a:pt x="2697" y="420096"/>
                  </a:lnTo>
                  <a:lnTo>
                    <a:pt x="0" y="376197"/>
                  </a:lnTo>
                  <a:lnTo>
                    <a:pt x="14304" y="333132"/>
                  </a:lnTo>
                  <a:lnTo>
                    <a:pt x="30082" y="311592"/>
                  </a:lnTo>
                  <a:lnTo>
                    <a:pt x="50007" y="294636"/>
                  </a:lnTo>
                  <a:lnTo>
                    <a:pt x="73176" y="282894"/>
                  </a:lnTo>
                  <a:lnTo>
                    <a:pt x="98683" y="276998"/>
                  </a:lnTo>
                  <a:lnTo>
                    <a:pt x="99610" y="274331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38"/>
            <p:cNvSpPr/>
            <p:nvPr/>
          </p:nvSpPr>
          <p:spPr>
            <a:xfrm>
              <a:off x="1881123" y="3712717"/>
              <a:ext cx="72263" cy="7213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39"/>
            <p:cNvSpPr/>
            <p:nvPr/>
          </p:nvSpPr>
          <p:spPr>
            <a:xfrm>
              <a:off x="1669288" y="3475863"/>
              <a:ext cx="118491" cy="11849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40"/>
            <p:cNvSpPr/>
            <p:nvPr/>
          </p:nvSpPr>
          <p:spPr>
            <a:xfrm>
              <a:off x="1426718" y="3204336"/>
              <a:ext cx="164845" cy="16484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41"/>
            <p:cNvSpPr/>
            <p:nvPr/>
          </p:nvSpPr>
          <p:spPr>
            <a:xfrm>
              <a:off x="517702" y="2354833"/>
              <a:ext cx="1012825" cy="709295"/>
            </a:xfrm>
            <a:custGeom>
              <a:avLst/>
              <a:gdLst/>
              <a:ahLst/>
              <a:cxnLst/>
              <a:rect l="l" t="t" r="r" b="b"/>
              <a:pathLst>
                <a:path w="1012825" h="709294">
                  <a:moveTo>
                    <a:pt x="64693" y="459866"/>
                  </a:moveTo>
                  <a:lnTo>
                    <a:pt x="47807" y="459948"/>
                  </a:lnTo>
                  <a:lnTo>
                    <a:pt x="31208" y="457374"/>
                  </a:lnTo>
                  <a:lnTo>
                    <a:pt x="15178" y="452205"/>
                  </a:lnTo>
                  <a:lnTo>
                    <a:pt x="0" y="444500"/>
                  </a:lnTo>
                </a:path>
                <a:path w="1012825" h="709294">
                  <a:moveTo>
                    <a:pt x="121780" y="628268"/>
                  </a:moveTo>
                  <a:lnTo>
                    <a:pt x="114892" y="630795"/>
                  </a:lnTo>
                  <a:lnTo>
                    <a:pt x="107864" y="632856"/>
                  </a:lnTo>
                  <a:lnTo>
                    <a:pt x="100716" y="634466"/>
                  </a:lnTo>
                  <a:lnTo>
                    <a:pt x="93472" y="635635"/>
                  </a:lnTo>
                </a:path>
                <a:path w="1012825" h="709294">
                  <a:moveTo>
                    <a:pt x="365696" y="709167"/>
                  </a:moveTo>
                  <a:lnTo>
                    <a:pt x="360782" y="701123"/>
                  </a:lnTo>
                  <a:lnTo>
                    <a:pt x="356296" y="692816"/>
                  </a:lnTo>
                  <a:lnTo>
                    <a:pt x="352246" y="684272"/>
                  </a:lnTo>
                  <a:lnTo>
                    <a:pt x="348640" y="675513"/>
                  </a:lnTo>
                </a:path>
                <a:path w="1012825" h="709294">
                  <a:moveTo>
                    <a:pt x="681101" y="625348"/>
                  </a:moveTo>
                  <a:lnTo>
                    <a:pt x="680108" y="634728"/>
                  </a:lnTo>
                  <a:lnTo>
                    <a:pt x="678640" y="644001"/>
                  </a:lnTo>
                  <a:lnTo>
                    <a:pt x="676700" y="653155"/>
                  </a:lnTo>
                  <a:lnTo>
                    <a:pt x="674293" y="662177"/>
                  </a:lnTo>
                </a:path>
                <a:path w="1012825" h="709294">
                  <a:moveTo>
                    <a:pt x="816559" y="397763"/>
                  </a:moveTo>
                  <a:lnTo>
                    <a:pt x="851182" y="421810"/>
                  </a:lnTo>
                  <a:lnTo>
                    <a:pt x="877423" y="454215"/>
                  </a:lnTo>
                  <a:lnTo>
                    <a:pt x="893997" y="492811"/>
                  </a:lnTo>
                  <a:lnTo>
                    <a:pt x="899617" y="535431"/>
                  </a:lnTo>
                </a:path>
                <a:path w="1012825" h="709294">
                  <a:moveTo>
                    <a:pt x="1012393" y="251078"/>
                  </a:moveTo>
                  <a:lnTo>
                    <a:pt x="1005386" y="265584"/>
                  </a:lnTo>
                  <a:lnTo>
                    <a:pt x="996819" y="279114"/>
                  </a:lnTo>
                  <a:lnTo>
                    <a:pt x="986800" y="291548"/>
                  </a:lnTo>
                  <a:lnTo>
                    <a:pt x="975436" y="302767"/>
                  </a:lnTo>
                </a:path>
                <a:path w="1012825" h="709294">
                  <a:moveTo>
                    <a:pt x="923620" y="59436"/>
                  </a:moveTo>
                  <a:lnTo>
                    <a:pt x="925144" y="67563"/>
                  </a:lnTo>
                  <a:lnTo>
                    <a:pt x="925779" y="75691"/>
                  </a:lnTo>
                  <a:lnTo>
                    <a:pt x="925652" y="83819"/>
                  </a:lnTo>
                </a:path>
                <a:path w="1012825" h="709294">
                  <a:moveTo>
                    <a:pt x="687514" y="30987"/>
                  </a:moveTo>
                  <a:lnTo>
                    <a:pt x="691416" y="22734"/>
                  </a:lnTo>
                  <a:lnTo>
                    <a:pt x="695888" y="14779"/>
                  </a:lnTo>
                  <a:lnTo>
                    <a:pt x="700910" y="7181"/>
                  </a:lnTo>
                  <a:lnTo>
                    <a:pt x="706462" y="0"/>
                  </a:lnTo>
                </a:path>
                <a:path w="1012825" h="709294">
                  <a:moveTo>
                    <a:pt x="510336" y="45846"/>
                  </a:moveTo>
                  <a:lnTo>
                    <a:pt x="512019" y="38945"/>
                  </a:lnTo>
                  <a:lnTo>
                    <a:pt x="514111" y="32162"/>
                  </a:lnTo>
                  <a:lnTo>
                    <a:pt x="516609" y="25523"/>
                  </a:lnTo>
                  <a:lnTo>
                    <a:pt x="519506" y="19050"/>
                  </a:lnTo>
                </a:path>
                <a:path w="1012825" h="709294">
                  <a:moveTo>
                    <a:pt x="302412" y="54990"/>
                  </a:moveTo>
                  <a:lnTo>
                    <a:pt x="311271" y="60702"/>
                  </a:lnTo>
                  <a:lnTo>
                    <a:pt x="319773" y="66960"/>
                  </a:lnTo>
                  <a:lnTo>
                    <a:pt x="327894" y="73743"/>
                  </a:lnTo>
                  <a:lnTo>
                    <a:pt x="335610" y="81025"/>
                  </a:lnTo>
                </a:path>
                <a:path w="1012825" h="709294">
                  <a:moveTo>
                    <a:pt x="50241" y="259461"/>
                  </a:moveTo>
                  <a:lnTo>
                    <a:pt x="48398" y="252728"/>
                  </a:lnTo>
                  <a:lnTo>
                    <a:pt x="46816" y="245887"/>
                  </a:lnTo>
                  <a:lnTo>
                    <a:pt x="45499" y="238976"/>
                  </a:lnTo>
                  <a:lnTo>
                    <a:pt x="44450" y="232028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42"/>
            <p:cNvSpPr/>
            <p:nvPr/>
          </p:nvSpPr>
          <p:spPr>
            <a:xfrm>
              <a:off x="947927" y="3307078"/>
              <a:ext cx="4945380" cy="355091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43"/>
            <p:cNvSpPr/>
            <p:nvPr/>
          </p:nvSpPr>
          <p:spPr>
            <a:xfrm>
              <a:off x="1484376" y="1400555"/>
              <a:ext cx="2575560" cy="310591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44"/>
            <p:cNvSpPr/>
            <p:nvPr/>
          </p:nvSpPr>
          <p:spPr>
            <a:xfrm>
              <a:off x="1689782" y="1605665"/>
              <a:ext cx="2178685" cy="1692910"/>
            </a:xfrm>
            <a:custGeom>
              <a:avLst/>
              <a:gdLst/>
              <a:ahLst/>
              <a:cxnLst/>
              <a:rect l="l" t="t" r="r" b="b"/>
              <a:pathLst>
                <a:path w="2178685" h="1692910">
                  <a:moveTo>
                    <a:pt x="1486826" y="0"/>
                  </a:moveTo>
                  <a:lnTo>
                    <a:pt x="1442156" y="226"/>
                  </a:lnTo>
                  <a:lnTo>
                    <a:pt x="1397206" y="6980"/>
                  </a:lnTo>
                  <a:lnTo>
                    <a:pt x="1344406" y="24018"/>
                  </a:lnTo>
                  <a:lnTo>
                    <a:pt x="1295797" y="50128"/>
                  </a:lnTo>
                  <a:lnTo>
                    <a:pt x="1252331" y="84668"/>
                  </a:lnTo>
                  <a:lnTo>
                    <a:pt x="1214961" y="126995"/>
                  </a:lnTo>
                  <a:lnTo>
                    <a:pt x="1175213" y="95970"/>
                  </a:lnTo>
                  <a:lnTo>
                    <a:pt x="1132534" y="73306"/>
                  </a:lnTo>
                  <a:lnTo>
                    <a:pt x="1087985" y="58951"/>
                  </a:lnTo>
                  <a:lnTo>
                    <a:pt x="1042623" y="52856"/>
                  </a:lnTo>
                  <a:lnTo>
                    <a:pt x="997508" y="54971"/>
                  </a:lnTo>
                  <a:lnTo>
                    <a:pt x="953699" y="65245"/>
                  </a:lnTo>
                  <a:lnTo>
                    <a:pt x="912254" y="83628"/>
                  </a:lnTo>
                  <a:lnTo>
                    <a:pt x="874232" y="110070"/>
                  </a:lnTo>
                  <a:lnTo>
                    <a:pt x="840692" y="144521"/>
                  </a:lnTo>
                  <a:lnTo>
                    <a:pt x="818562" y="176636"/>
                  </a:lnTo>
                  <a:lnTo>
                    <a:pt x="801195" y="212085"/>
                  </a:lnTo>
                  <a:lnTo>
                    <a:pt x="765039" y="183077"/>
                  </a:lnTo>
                  <a:lnTo>
                    <a:pt x="725781" y="162620"/>
                  </a:lnTo>
                  <a:lnTo>
                    <a:pt x="684654" y="150691"/>
                  </a:lnTo>
                  <a:lnTo>
                    <a:pt x="642890" y="147267"/>
                  </a:lnTo>
                  <a:lnTo>
                    <a:pt x="601721" y="152327"/>
                  </a:lnTo>
                  <a:lnTo>
                    <a:pt x="562380" y="165847"/>
                  </a:lnTo>
                  <a:lnTo>
                    <a:pt x="526098" y="187806"/>
                  </a:lnTo>
                  <a:lnTo>
                    <a:pt x="494109" y="218181"/>
                  </a:lnTo>
                  <a:lnTo>
                    <a:pt x="466248" y="260043"/>
                  </a:lnTo>
                  <a:lnTo>
                    <a:pt x="448389" y="308097"/>
                  </a:lnTo>
                  <a:lnTo>
                    <a:pt x="402643" y="286620"/>
                  </a:lnTo>
                  <a:lnTo>
                    <a:pt x="355717" y="275374"/>
                  </a:lnTo>
                  <a:lnTo>
                    <a:pt x="308919" y="273981"/>
                  </a:lnTo>
                  <a:lnTo>
                    <a:pt x="263556" y="282062"/>
                  </a:lnTo>
                  <a:lnTo>
                    <a:pt x="220939" y="299239"/>
                  </a:lnTo>
                  <a:lnTo>
                    <a:pt x="182374" y="325135"/>
                  </a:lnTo>
                  <a:lnTo>
                    <a:pt x="149169" y="359371"/>
                  </a:lnTo>
                  <a:lnTo>
                    <a:pt x="122634" y="401569"/>
                  </a:lnTo>
                  <a:lnTo>
                    <a:pt x="106916" y="441744"/>
                  </a:lnTo>
                  <a:lnTo>
                    <a:pt x="98139" y="484278"/>
                  </a:lnTo>
                  <a:lnTo>
                    <a:pt x="96434" y="528192"/>
                  </a:lnTo>
                  <a:lnTo>
                    <a:pt x="101933" y="572511"/>
                  </a:lnTo>
                  <a:lnTo>
                    <a:pt x="66917" y="605317"/>
                  </a:lnTo>
                  <a:lnTo>
                    <a:pt x="39086" y="643473"/>
                  </a:lnTo>
                  <a:lnTo>
                    <a:pt x="18569" y="685865"/>
                  </a:lnTo>
                  <a:lnTo>
                    <a:pt x="5497" y="731381"/>
                  </a:lnTo>
                  <a:lnTo>
                    <a:pt x="0" y="778907"/>
                  </a:lnTo>
                  <a:lnTo>
                    <a:pt x="2205" y="827329"/>
                  </a:lnTo>
                  <a:lnTo>
                    <a:pt x="12244" y="875535"/>
                  </a:lnTo>
                  <a:lnTo>
                    <a:pt x="30246" y="922412"/>
                  </a:lnTo>
                  <a:lnTo>
                    <a:pt x="56340" y="966846"/>
                  </a:lnTo>
                  <a:lnTo>
                    <a:pt x="81105" y="997707"/>
                  </a:lnTo>
                  <a:lnTo>
                    <a:pt x="72387" y="1045088"/>
                  </a:lnTo>
                  <a:lnTo>
                    <a:pt x="69854" y="1092512"/>
                  </a:lnTo>
                  <a:lnTo>
                    <a:pt x="73221" y="1139439"/>
                  </a:lnTo>
                  <a:lnTo>
                    <a:pt x="82201" y="1185328"/>
                  </a:lnTo>
                  <a:lnTo>
                    <a:pt x="96508" y="1229641"/>
                  </a:lnTo>
                  <a:lnTo>
                    <a:pt x="115855" y="1271836"/>
                  </a:lnTo>
                  <a:lnTo>
                    <a:pt x="139958" y="1311376"/>
                  </a:lnTo>
                  <a:lnTo>
                    <a:pt x="168528" y="1347719"/>
                  </a:lnTo>
                  <a:lnTo>
                    <a:pt x="201281" y="1380326"/>
                  </a:lnTo>
                  <a:lnTo>
                    <a:pt x="237930" y="1408658"/>
                  </a:lnTo>
                  <a:lnTo>
                    <a:pt x="278188" y="1432174"/>
                  </a:lnTo>
                  <a:lnTo>
                    <a:pt x="321770" y="1450335"/>
                  </a:lnTo>
                  <a:lnTo>
                    <a:pt x="364329" y="1461713"/>
                  </a:lnTo>
                  <a:lnTo>
                    <a:pt x="407447" y="1467258"/>
                  </a:lnTo>
                  <a:lnTo>
                    <a:pt x="450590" y="1466944"/>
                  </a:lnTo>
                  <a:lnTo>
                    <a:pt x="493220" y="1460749"/>
                  </a:lnTo>
                  <a:lnTo>
                    <a:pt x="515119" y="1506109"/>
                  </a:lnTo>
                  <a:lnTo>
                    <a:pt x="542654" y="1546460"/>
                  </a:lnTo>
                  <a:lnTo>
                    <a:pt x="575042" y="1581424"/>
                  </a:lnTo>
                  <a:lnTo>
                    <a:pt x="611503" y="1610627"/>
                  </a:lnTo>
                  <a:lnTo>
                    <a:pt x="651256" y="1633691"/>
                  </a:lnTo>
                  <a:lnTo>
                    <a:pt x="693519" y="1650240"/>
                  </a:lnTo>
                  <a:lnTo>
                    <a:pt x="737513" y="1659897"/>
                  </a:lnTo>
                  <a:lnTo>
                    <a:pt x="782455" y="1662287"/>
                  </a:lnTo>
                  <a:lnTo>
                    <a:pt x="827565" y="1657032"/>
                  </a:lnTo>
                  <a:lnTo>
                    <a:pt x="872061" y="1643756"/>
                  </a:lnTo>
                  <a:lnTo>
                    <a:pt x="907397" y="1626571"/>
                  </a:lnTo>
                  <a:lnTo>
                    <a:pt x="939768" y="1604386"/>
                  </a:lnTo>
                  <a:lnTo>
                    <a:pt x="968734" y="1577533"/>
                  </a:lnTo>
                  <a:lnTo>
                    <a:pt x="993854" y="1546347"/>
                  </a:lnTo>
                  <a:lnTo>
                    <a:pt x="1025425" y="1583656"/>
                  </a:lnTo>
                  <a:lnTo>
                    <a:pt x="1060327" y="1615642"/>
                  </a:lnTo>
                  <a:lnTo>
                    <a:pt x="1097994" y="1642212"/>
                  </a:lnTo>
                  <a:lnTo>
                    <a:pt x="1137863" y="1663276"/>
                  </a:lnTo>
                  <a:lnTo>
                    <a:pt x="1179368" y="1678744"/>
                  </a:lnTo>
                  <a:lnTo>
                    <a:pt x="1221946" y="1688523"/>
                  </a:lnTo>
                  <a:lnTo>
                    <a:pt x="1265032" y="1692525"/>
                  </a:lnTo>
                  <a:lnTo>
                    <a:pt x="1308062" y="1690656"/>
                  </a:lnTo>
                  <a:lnTo>
                    <a:pt x="1350470" y="1682828"/>
                  </a:lnTo>
                  <a:lnTo>
                    <a:pt x="1391693" y="1668949"/>
                  </a:lnTo>
                  <a:lnTo>
                    <a:pt x="1431167" y="1648928"/>
                  </a:lnTo>
                  <a:lnTo>
                    <a:pt x="1468326" y="1622674"/>
                  </a:lnTo>
                  <a:lnTo>
                    <a:pt x="1502013" y="1590600"/>
                  </a:lnTo>
                  <a:lnTo>
                    <a:pt x="1530767" y="1553899"/>
                  </a:lnTo>
                  <a:lnTo>
                    <a:pt x="1554261" y="1513156"/>
                  </a:lnTo>
                  <a:lnTo>
                    <a:pt x="1572165" y="1468957"/>
                  </a:lnTo>
                  <a:lnTo>
                    <a:pt x="1584150" y="1421887"/>
                  </a:lnTo>
                  <a:lnTo>
                    <a:pt x="1632404" y="1429047"/>
                  </a:lnTo>
                  <a:lnTo>
                    <a:pt x="1679707" y="1429804"/>
                  </a:lnTo>
                  <a:lnTo>
                    <a:pt x="1725652" y="1424456"/>
                  </a:lnTo>
                  <a:lnTo>
                    <a:pt x="1769828" y="1413304"/>
                  </a:lnTo>
                  <a:lnTo>
                    <a:pt x="1811828" y="1396650"/>
                  </a:lnTo>
                  <a:lnTo>
                    <a:pt x="1851243" y="1374792"/>
                  </a:lnTo>
                  <a:lnTo>
                    <a:pt x="1887662" y="1348032"/>
                  </a:lnTo>
                  <a:lnTo>
                    <a:pt x="1920679" y="1316670"/>
                  </a:lnTo>
                  <a:lnTo>
                    <a:pt x="1949883" y="1281006"/>
                  </a:lnTo>
                  <a:lnTo>
                    <a:pt x="1974865" y="1241340"/>
                  </a:lnTo>
                  <a:lnTo>
                    <a:pt x="1995217" y="1197974"/>
                  </a:lnTo>
                  <a:lnTo>
                    <a:pt x="2010530" y="1151206"/>
                  </a:lnTo>
                  <a:lnTo>
                    <a:pt x="2020395" y="1101339"/>
                  </a:lnTo>
                  <a:lnTo>
                    <a:pt x="2021411" y="1092957"/>
                  </a:lnTo>
                  <a:lnTo>
                    <a:pt x="2062317" y="1078004"/>
                  </a:lnTo>
                  <a:lnTo>
                    <a:pt x="2098052" y="1055222"/>
                  </a:lnTo>
                  <a:lnTo>
                    <a:pt x="2128018" y="1025725"/>
                  </a:lnTo>
                  <a:lnTo>
                    <a:pt x="2151618" y="990627"/>
                  </a:lnTo>
                  <a:lnTo>
                    <a:pt x="2168252" y="951039"/>
                  </a:lnTo>
                  <a:lnTo>
                    <a:pt x="2177323" y="908077"/>
                  </a:lnTo>
                  <a:lnTo>
                    <a:pt x="2178233" y="862852"/>
                  </a:lnTo>
                  <a:lnTo>
                    <a:pt x="2170382" y="816478"/>
                  </a:lnTo>
                  <a:lnTo>
                    <a:pt x="2152418" y="768968"/>
                  </a:lnTo>
                  <a:lnTo>
                    <a:pt x="2125726" y="726625"/>
                  </a:lnTo>
                  <a:lnTo>
                    <a:pt x="2091390" y="690855"/>
                  </a:lnTo>
                  <a:lnTo>
                    <a:pt x="2050494" y="663062"/>
                  </a:lnTo>
                  <a:lnTo>
                    <a:pt x="2073146" y="624347"/>
                  </a:lnTo>
                  <a:lnTo>
                    <a:pt x="2087403" y="582417"/>
                  </a:lnTo>
                  <a:lnTo>
                    <a:pt x="2093446" y="538582"/>
                  </a:lnTo>
                  <a:lnTo>
                    <a:pt x="2091452" y="494152"/>
                  </a:lnTo>
                  <a:lnTo>
                    <a:pt x="2081599" y="450436"/>
                  </a:lnTo>
                  <a:lnTo>
                    <a:pt x="2064067" y="408744"/>
                  </a:lnTo>
                  <a:lnTo>
                    <a:pt x="2039034" y="370386"/>
                  </a:lnTo>
                  <a:lnTo>
                    <a:pt x="2006679" y="336672"/>
                  </a:lnTo>
                  <a:lnTo>
                    <a:pt x="1962422" y="306612"/>
                  </a:lnTo>
                  <a:lnTo>
                    <a:pt x="1914080" y="288221"/>
                  </a:lnTo>
                  <a:lnTo>
                    <a:pt x="1863715" y="282022"/>
                  </a:lnTo>
                  <a:lnTo>
                    <a:pt x="1813385" y="288539"/>
                  </a:lnTo>
                  <a:lnTo>
                    <a:pt x="1809829" y="284221"/>
                  </a:lnTo>
                  <a:lnTo>
                    <a:pt x="1795031" y="237307"/>
                  </a:lnTo>
                  <a:lnTo>
                    <a:pt x="1775031" y="193623"/>
                  </a:lnTo>
                  <a:lnTo>
                    <a:pt x="1750322" y="153498"/>
                  </a:lnTo>
                  <a:lnTo>
                    <a:pt x="1721395" y="117263"/>
                  </a:lnTo>
                  <a:lnTo>
                    <a:pt x="1688743" y="85247"/>
                  </a:lnTo>
                  <a:lnTo>
                    <a:pt x="1652857" y="57780"/>
                  </a:lnTo>
                  <a:lnTo>
                    <a:pt x="1614231" y="35192"/>
                  </a:lnTo>
                  <a:lnTo>
                    <a:pt x="1573355" y="17812"/>
                  </a:lnTo>
                  <a:lnTo>
                    <a:pt x="1530723" y="5972"/>
                  </a:lnTo>
                  <a:lnTo>
                    <a:pt x="1486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45"/>
            <p:cNvSpPr/>
            <p:nvPr/>
          </p:nvSpPr>
          <p:spPr>
            <a:xfrm>
              <a:off x="2075205" y="4221234"/>
              <a:ext cx="94454" cy="9447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46"/>
            <p:cNvSpPr/>
            <p:nvPr/>
          </p:nvSpPr>
          <p:spPr>
            <a:xfrm>
              <a:off x="2131710" y="3893835"/>
              <a:ext cx="188926" cy="18892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47"/>
            <p:cNvSpPr/>
            <p:nvPr/>
          </p:nvSpPr>
          <p:spPr>
            <a:xfrm>
              <a:off x="2220977" y="3477782"/>
              <a:ext cx="283210" cy="283845"/>
            </a:xfrm>
            <a:custGeom>
              <a:avLst/>
              <a:gdLst/>
              <a:ahLst/>
              <a:cxnLst/>
              <a:rect l="l" t="t" r="r" b="b"/>
              <a:pathLst>
                <a:path w="283210" h="283845">
                  <a:moveTo>
                    <a:pt x="134944" y="0"/>
                  </a:moveTo>
                  <a:lnTo>
                    <a:pt x="90549" y="9383"/>
                  </a:lnTo>
                  <a:lnTo>
                    <a:pt x="51361" y="32259"/>
                  </a:lnTo>
                  <a:lnTo>
                    <a:pt x="22317" y="65040"/>
                  </a:lnTo>
                  <a:lnTo>
                    <a:pt x="4751" y="104709"/>
                  </a:lnTo>
                  <a:lnTo>
                    <a:pt x="0" y="148250"/>
                  </a:lnTo>
                  <a:lnTo>
                    <a:pt x="9396" y="192644"/>
                  </a:lnTo>
                  <a:lnTo>
                    <a:pt x="32272" y="231846"/>
                  </a:lnTo>
                  <a:lnTo>
                    <a:pt x="65053" y="260922"/>
                  </a:lnTo>
                  <a:lnTo>
                    <a:pt x="104723" y="278525"/>
                  </a:lnTo>
                  <a:lnTo>
                    <a:pt x="148263" y="283308"/>
                  </a:lnTo>
                  <a:lnTo>
                    <a:pt x="192657" y="273924"/>
                  </a:lnTo>
                  <a:lnTo>
                    <a:pt x="231846" y="251049"/>
                  </a:lnTo>
                  <a:lnTo>
                    <a:pt x="260890" y="218268"/>
                  </a:lnTo>
                  <a:lnTo>
                    <a:pt x="278456" y="178598"/>
                  </a:lnTo>
                  <a:lnTo>
                    <a:pt x="283207" y="135057"/>
                  </a:lnTo>
                  <a:lnTo>
                    <a:pt x="273810" y="90663"/>
                  </a:lnTo>
                  <a:lnTo>
                    <a:pt x="250935" y="51462"/>
                  </a:lnTo>
                  <a:lnTo>
                    <a:pt x="218154" y="22386"/>
                  </a:lnTo>
                  <a:lnTo>
                    <a:pt x="178484" y="4783"/>
                  </a:lnTo>
                  <a:lnTo>
                    <a:pt x="134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48"/>
            <p:cNvSpPr/>
            <p:nvPr/>
          </p:nvSpPr>
          <p:spPr>
            <a:xfrm>
              <a:off x="1689782" y="1605665"/>
              <a:ext cx="2178685" cy="1692910"/>
            </a:xfrm>
            <a:custGeom>
              <a:avLst/>
              <a:gdLst/>
              <a:ahLst/>
              <a:cxnLst/>
              <a:rect l="l" t="t" r="r" b="b"/>
              <a:pathLst>
                <a:path w="2178685" h="1692910">
                  <a:moveTo>
                    <a:pt x="1809829" y="284221"/>
                  </a:moveTo>
                  <a:lnTo>
                    <a:pt x="1795031" y="237307"/>
                  </a:lnTo>
                  <a:lnTo>
                    <a:pt x="1775031" y="193623"/>
                  </a:lnTo>
                  <a:lnTo>
                    <a:pt x="1750322" y="153498"/>
                  </a:lnTo>
                  <a:lnTo>
                    <a:pt x="1721395" y="117263"/>
                  </a:lnTo>
                  <a:lnTo>
                    <a:pt x="1688743" y="85247"/>
                  </a:lnTo>
                  <a:lnTo>
                    <a:pt x="1652857" y="57780"/>
                  </a:lnTo>
                  <a:lnTo>
                    <a:pt x="1614231" y="35192"/>
                  </a:lnTo>
                  <a:lnTo>
                    <a:pt x="1573355" y="17812"/>
                  </a:lnTo>
                  <a:lnTo>
                    <a:pt x="1530723" y="5972"/>
                  </a:lnTo>
                  <a:lnTo>
                    <a:pt x="1486826" y="0"/>
                  </a:lnTo>
                  <a:lnTo>
                    <a:pt x="1442156" y="226"/>
                  </a:lnTo>
                  <a:lnTo>
                    <a:pt x="1397206" y="6980"/>
                  </a:lnTo>
                  <a:lnTo>
                    <a:pt x="1344406" y="24018"/>
                  </a:lnTo>
                  <a:lnTo>
                    <a:pt x="1295797" y="50128"/>
                  </a:lnTo>
                  <a:lnTo>
                    <a:pt x="1252331" y="84668"/>
                  </a:lnTo>
                  <a:lnTo>
                    <a:pt x="1214961" y="126995"/>
                  </a:lnTo>
                  <a:lnTo>
                    <a:pt x="1175213" y="95970"/>
                  </a:lnTo>
                  <a:lnTo>
                    <a:pt x="1132534" y="73306"/>
                  </a:lnTo>
                  <a:lnTo>
                    <a:pt x="1087985" y="58951"/>
                  </a:lnTo>
                  <a:lnTo>
                    <a:pt x="1042623" y="52856"/>
                  </a:lnTo>
                  <a:lnTo>
                    <a:pt x="997508" y="54971"/>
                  </a:lnTo>
                  <a:lnTo>
                    <a:pt x="953699" y="65245"/>
                  </a:lnTo>
                  <a:lnTo>
                    <a:pt x="912254" y="83628"/>
                  </a:lnTo>
                  <a:lnTo>
                    <a:pt x="874232" y="110070"/>
                  </a:lnTo>
                  <a:lnTo>
                    <a:pt x="840692" y="144521"/>
                  </a:lnTo>
                  <a:lnTo>
                    <a:pt x="818562" y="176636"/>
                  </a:lnTo>
                  <a:lnTo>
                    <a:pt x="801195" y="212085"/>
                  </a:lnTo>
                  <a:lnTo>
                    <a:pt x="765039" y="183077"/>
                  </a:lnTo>
                  <a:lnTo>
                    <a:pt x="725781" y="162620"/>
                  </a:lnTo>
                  <a:lnTo>
                    <a:pt x="684654" y="150691"/>
                  </a:lnTo>
                  <a:lnTo>
                    <a:pt x="642890" y="147267"/>
                  </a:lnTo>
                  <a:lnTo>
                    <a:pt x="601721" y="152327"/>
                  </a:lnTo>
                  <a:lnTo>
                    <a:pt x="562380" y="165847"/>
                  </a:lnTo>
                  <a:lnTo>
                    <a:pt x="526098" y="187806"/>
                  </a:lnTo>
                  <a:lnTo>
                    <a:pt x="494109" y="218181"/>
                  </a:lnTo>
                  <a:lnTo>
                    <a:pt x="466248" y="260043"/>
                  </a:lnTo>
                  <a:lnTo>
                    <a:pt x="448389" y="308097"/>
                  </a:lnTo>
                  <a:lnTo>
                    <a:pt x="402643" y="286620"/>
                  </a:lnTo>
                  <a:lnTo>
                    <a:pt x="355717" y="275374"/>
                  </a:lnTo>
                  <a:lnTo>
                    <a:pt x="308919" y="273981"/>
                  </a:lnTo>
                  <a:lnTo>
                    <a:pt x="263556" y="282062"/>
                  </a:lnTo>
                  <a:lnTo>
                    <a:pt x="220939" y="299239"/>
                  </a:lnTo>
                  <a:lnTo>
                    <a:pt x="182374" y="325135"/>
                  </a:lnTo>
                  <a:lnTo>
                    <a:pt x="149169" y="359371"/>
                  </a:lnTo>
                  <a:lnTo>
                    <a:pt x="122634" y="401569"/>
                  </a:lnTo>
                  <a:lnTo>
                    <a:pt x="106916" y="441744"/>
                  </a:lnTo>
                  <a:lnTo>
                    <a:pt x="98139" y="484278"/>
                  </a:lnTo>
                  <a:lnTo>
                    <a:pt x="96434" y="528192"/>
                  </a:lnTo>
                  <a:lnTo>
                    <a:pt x="101933" y="572511"/>
                  </a:lnTo>
                  <a:lnTo>
                    <a:pt x="66917" y="605317"/>
                  </a:lnTo>
                  <a:lnTo>
                    <a:pt x="39086" y="643473"/>
                  </a:lnTo>
                  <a:lnTo>
                    <a:pt x="18569" y="685865"/>
                  </a:lnTo>
                  <a:lnTo>
                    <a:pt x="5497" y="731381"/>
                  </a:lnTo>
                  <a:lnTo>
                    <a:pt x="0" y="778907"/>
                  </a:lnTo>
                  <a:lnTo>
                    <a:pt x="2205" y="827329"/>
                  </a:lnTo>
                  <a:lnTo>
                    <a:pt x="12244" y="875535"/>
                  </a:lnTo>
                  <a:lnTo>
                    <a:pt x="30246" y="922412"/>
                  </a:lnTo>
                  <a:lnTo>
                    <a:pt x="56340" y="966846"/>
                  </a:lnTo>
                  <a:lnTo>
                    <a:pt x="81105" y="997707"/>
                  </a:lnTo>
                  <a:lnTo>
                    <a:pt x="72387" y="1045088"/>
                  </a:lnTo>
                  <a:lnTo>
                    <a:pt x="69854" y="1092512"/>
                  </a:lnTo>
                  <a:lnTo>
                    <a:pt x="73221" y="1139439"/>
                  </a:lnTo>
                  <a:lnTo>
                    <a:pt x="82201" y="1185328"/>
                  </a:lnTo>
                  <a:lnTo>
                    <a:pt x="96508" y="1229641"/>
                  </a:lnTo>
                  <a:lnTo>
                    <a:pt x="115855" y="1271836"/>
                  </a:lnTo>
                  <a:lnTo>
                    <a:pt x="139958" y="1311376"/>
                  </a:lnTo>
                  <a:lnTo>
                    <a:pt x="168528" y="1347719"/>
                  </a:lnTo>
                  <a:lnTo>
                    <a:pt x="201281" y="1380326"/>
                  </a:lnTo>
                  <a:lnTo>
                    <a:pt x="237930" y="1408658"/>
                  </a:lnTo>
                  <a:lnTo>
                    <a:pt x="278188" y="1432174"/>
                  </a:lnTo>
                  <a:lnTo>
                    <a:pt x="321770" y="1450335"/>
                  </a:lnTo>
                  <a:lnTo>
                    <a:pt x="364329" y="1461713"/>
                  </a:lnTo>
                  <a:lnTo>
                    <a:pt x="407447" y="1467258"/>
                  </a:lnTo>
                  <a:lnTo>
                    <a:pt x="450590" y="1466944"/>
                  </a:lnTo>
                  <a:lnTo>
                    <a:pt x="493220" y="1460749"/>
                  </a:lnTo>
                  <a:lnTo>
                    <a:pt x="515119" y="1506109"/>
                  </a:lnTo>
                  <a:lnTo>
                    <a:pt x="542654" y="1546460"/>
                  </a:lnTo>
                  <a:lnTo>
                    <a:pt x="575042" y="1581424"/>
                  </a:lnTo>
                  <a:lnTo>
                    <a:pt x="611503" y="1610627"/>
                  </a:lnTo>
                  <a:lnTo>
                    <a:pt x="651256" y="1633691"/>
                  </a:lnTo>
                  <a:lnTo>
                    <a:pt x="693519" y="1650240"/>
                  </a:lnTo>
                  <a:lnTo>
                    <a:pt x="737513" y="1659897"/>
                  </a:lnTo>
                  <a:lnTo>
                    <a:pt x="782455" y="1662287"/>
                  </a:lnTo>
                  <a:lnTo>
                    <a:pt x="827565" y="1657032"/>
                  </a:lnTo>
                  <a:lnTo>
                    <a:pt x="872061" y="1643756"/>
                  </a:lnTo>
                  <a:lnTo>
                    <a:pt x="907397" y="1626571"/>
                  </a:lnTo>
                  <a:lnTo>
                    <a:pt x="939768" y="1604386"/>
                  </a:lnTo>
                  <a:lnTo>
                    <a:pt x="968734" y="1577533"/>
                  </a:lnTo>
                  <a:lnTo>
                    <a:pt x="993854" y="1546347"/>
                  </a:lnTo>
                  <a:lnTo>
                    <a:pt x="1025425" y="1583656"/>
                  </a:lnTo>
                  <a:lnTo>
                    <a:pt x="1060327" y="1615642"/>
                  </a:lnTo>
                  <a:lnTo>
                    <a:pt x="1097994" y="1642212"/>
                  </a:lnTo>
                  <a:lnTo>
                    <a:pt x="1137863" y="1663276"/>
                  </a:lnTo>
                  <a:lnTo>
                    <a:pt x="1179368" y="1678744"/>
                  </a:lnTo>
                  <a:lnTo>
                    <a:pt x="1221946" y="1688523"/>
                  </a:lnTo>
                  <a:lnTo>
                    <a:pt x="1265032" y="1692525"/>
                  </a:lnTo>
                  <a:lnTo>
                    <a:pt x="1308062" y="1690656"/>
                  </a:lnTo>
                  <a:lnTo>
                    <a:pt x="1350470" y="1682828"/>
                  </a:lnTo>
                  <a:lnTo>
                    <a:pt x="1391693" y="1668949"/>
                  </a:lnTo>
                  <a:lnTo>
                    <a:pt x="1431167" y="1648928"/>
                  </a:lnTo>
                  <a:lnTo>
                    <a:pt x="1468326" y="1622674"/>
                  </a:lnTo>
                  <a:lnTo>
                    <a:pt x="1502013" y="1590600"/>
                  </a:lnTo>
                  <a:lnTo>
                    <a:pt x="1530767" y="1553899"/>
                  </a:lnTo>
                  <a:lnTo>
                    <a:pt x="1554261" y="1513156"/>
                  </a:lnTo>
                  <a:lnTo>
                    <a:pt x="1572165" y="1468957"/>
                  </a:lnTo>
                  <a:lnTo>
                    <a:pt x="1584150" y="1421887"/>
                  </a:lnTo>
                  <a:lnTo>
                    <a:pt x="1632404" y="1429047"/>
                  </a:lnTo>
                  <a:lnTo>
                    <a:pt x="1679707" y="1429804"/>
                  </a:lnTo>
                  <a:lnTo>
                    <a:pt x="1725652" y="1424456"/>
                  </a:lnTo>
                  <a:lnTo>
                    <a:pt x="1769828" y="1413304"/>
                  </a:lnTo>
                  <a:lnTo>
                    <a:pt x="1811828" y="1396650"/>
                  </a:lnTo>
                  <a:lnTo>
                    <a:pt x="1851243" y="1374792"/>
                  </a:lnTo>
                  <a:lnTo>
                    <a:pt x="1887662" y="1348032"/>
                  </a:lnTo>
                  <a:lnTo>
                    <a:pt x="1920679" y="1316670"/>
                  </a:lnTo>
                  <a:lnTo>
                    <a:pt x="1949883" y="1281006"/>
                  </a:lnTo>
                  <a:lnTo>
                    <a:pt x="1974865" y="1241340"/>
                  </a:lnTo>
                  <a:lnTo>
                    <a:pt x="1995217" y="1197974"/>
                  </a:lnTo>
                  <a:lnTo>
                    <a:pt x="2010530" y="1151206"/>
                  </a:lnTo>
                  <a:lnTo>
                    <a:pt x="2020395" y="1101339"/>
                  </a:lnTo>
                  <a:lnTo>
                    <a:pt x="2021030" y="1095751"/>
                  </a:lnTo>
                  <a:lnTo>
                    <a:pt x="2021411" y="1092957"/>
                  </a:lnTo>
                  <a:lnTo>
                    <a:pt x="2062317" y="1078004"/>
                  </a:lnTo>
                  <a:lnTo>
                    <a:pt x="2098052" y="1055222"/>
                  </a:lnTo>
                  <a:lnTo>
                    <a:pt x="2128018" y="1025725"/>
                  </a:lnTo>
                  <a:lnTo>
                    <a:pt x="2151618" y="990627"/>
                  </a:lnTo>
                  <a:lnTo>
                    <a:pt x="2168252" y="951039"/>
                  </a:lnTo>
                  <a:lnTo>
                    <a:pt x="2177323" y="908077"/>
                  </a:lnTo>
                  <a:lnTo>
                    <a:pt x="2178233" y="862852"/>
                  </a:lnTo>
                  <a:lnTo>
                    <a:pt x="2170382" y="816478"/>
                  </a:lnTo>
                  <a:lnTo>
                    <a:pt x="2152418" y="768968"/>
                  </a:lnTo>
                  <a:lnTo>
                    <a:pt x="2125726" y="726625"/>
                  </a:lnTo>
                  <a:lnTo>
                    <a:pt x="2091390" y="690855"/>
                  </a:lnTo>
                  <a:lnTo>
                    <a:pt x="2050494" y="663062"/>
                  </a:lnTo>
                  <a:lnTo>
                    <a:pt x="2073146" y="624347"/>
                  </a:lnTo>
                  <a:lnTo>
                    <a:pt x="2087403" y="582417"/>
                  </a:lnTo>
                  <a:lnTo>
                    <a:pt x="2093446" y="538582"/>
                  </a:lnTo>
                  <a:lnTo>
                    <a:pt x="2091452" y="494152"/>
                  </a:lnTo>
                  <a:lnTo>
                    <a:pt x="2081599" y="450436"/>
                  </a:lnTo>
                  <a:lnTo>
                    <a:pt x="2064067" y="408744"/>
                  </a:lnTo>
                  <a:lnTo>
                    <a:pt x="2039034" y="370386"/>
                  </a:lnTo>
                  <a:lnTo>
                    <a:pt x="2006679" y="336672"/>
                  </a:lnTo>
                  <a:lnTo>
                    <a:pt x="1962422" y="306612"/>
                  </a:lnTo>
                  <a:lnTo>
                    <a:pt x="1914080" y="288221"/>
                  </a:lnTo>
                  <a:lnTo>
                    <a:pt x="1863715" y="282022"/>
                  </a:lnTo>
                  <a:lnTo>
                    <a:pt x="1813385" y="288539"/>
                  </a:lnTo>
                  <a:lnTo>
                    <a:pt x="1809829" y="284221"/>
                  </a:lnTo>
                  <a:close/>
                </a:path>
              </a:pathLst>
            </a:custGeom>
            <a:ln w="25400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49"/>
            <p:cNvSpPr/>
            <p:nvPr/>
          </p:nvSpPr>
          <p:spPr>
            <a:xfrm>
              <a:off x="2062505" y="4208534"/>
              <a:ext cx="119854" cy="11987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50"/>
            <p:cNvSpPr/>
            <p:nvPr/>
          </p:nvSpPr>
          <p:spPr>
            <a:xfrm>
              <a:off x="2119010" y="3881135"/>
              <a:ext cx="214326" cy="21432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51"/>
            <p:cNvSpPr/>
            <p:nvPr/>
          </p:nvSpPr>
          <p:spPr>
            <a:xfrm>
              <a:off x="1770252" y="1732152"/>
              <a:ext cx="1965960" cy="2029460"/>
            </a:xfrm>
            <a:custGeom>
              <a:avLst/>
              <a:gdLst/>
              <a:ahLst/>
              <a:cxnLst/>
              <a:rect l="l" t="t" r="r" b="b"/>
              <a:pathLst>
                <a:path w="1965960" h="2029460">
                  <a:moveTo>
                    <a:pt x="460121" y="1938274"/>
                  </a:moveTo>
                  <a:lnTo>
                    <a:pt x="482996" y="1977475"/>
                  </a:lnTo>
                  <a:lnTo>
                    <a:pt x="515777" y="2006551"/>
                  </a:lnTo>
                  <a:lnTo>
                    <a:pt x="555447" y="2024154"/>
                  </a:lnTo>
                  <a:lnTo>
                    <a:pt x="598987" y="2028937"/>
                  </a:lnTo>
                  <a:lnTo>
                    <a:pt x="643382" y="2019554"/>
                  </a:lnTo>
                  <a:lnTo>
                    <a:pt x="682570" y="1996678"/>
                  </a:lnTo>
                  <a:lnTo>
                    <a:pt x="711614" y="1963897"/>
                  </a:lnTo>
                  <a:lnTo>
                    <a:pt x="729180" y="1924227"/>
                  </a:lnTo>
                  <a:lnTo>
                    <a:pt x="733931" y="1880687"/>
                  </a:lnTo>
                  <a:lnTo>
                    <a:pt x="724535" y="1836293"/>
                  </a:lnTo>
                  <a:lnTo>
                    <a:pt x="701659" y="1797091"/>
                  </a:lnTo>
                  <a:lnTo>
                    <a:pt x="668878" y="1768015"/>
                  </a:lnTo>
                  <a:lnTo>
                    <a:pt x="629208" y="1750412"/>
                  </a:lnTo>
                  <a:lnTo>
                    <a:pt x="585668" y="1745629"/>
                  </a:lnTo>
                  <a:lnTo>
                    <a:pt x="541274" y="1755013"/>
                  </a:lnTo>
                  <a:lnTo>
                    <a:pt x="502085" y="1777888"/>
                  </a:lnTo>
                  <a:lnTo>
                    <a:pt x="473041" y="1810669"/>
                  </a:lnTo>
                  <a:lnTo>
                    <a:pt x="455475" y="1850339"/>
                  </a:lnTo>
                  <a:lnTo>
                    <a:pt x="450724" y="1893879"/>
                  </a:lnTo>
                  <a:lnTo>
                    <a:pt x="460121" y="1938274"/>
                  </a:lnTo>
                  <a:close/>
                </a:path>
                <a:path w="1965960" h="2029460">
                  <a:moveTo>
                    <a:pt x="1860296" y="605409"/>
                  </a:moveTo>
                  <a:lnTo>
                    <a:pt x="1890748" y="593748"/>
                  </a:lnTo>
                  <a:lnTo>
                    <a:pt x="1918747" y="577278"/>
                  </a:lnTo>
                  <a:lnTo>
                    <a:pt x="1943842" y="556331"/>
                  </a:lnTo>
                  <a:lnTo>
                    <a:pt x="1965579" y="531241"/>
                  </a:lnTo>
                </a:path>
                <a:path w="1965960" h="2029460">
                  <a:moveTo>
                    <a:pt x="1881124" y="965454"/>
                  </a:moveTo>
                  <a:lnTo>
                    <a:pt x="1895453" y="965525"/>
                  </a:lnTo>
                  <a:lnTo>
                    <a:pt x="1909651" y="964596"/>
                  </a:lnTo>
                  <a:lnTo>
                    <a:pt x="1923682" y="962667"/>
                  </a:lnTo>
                  <a:lnTo>
                    <a:pt x="1937512" y="959738"/>
                  </a:lnTo>
                </a:path>
                <a:path w="1965960" h="2029460">
                  <a:moveTo>
                    <a:pt x="1501267" y="1288923"/>
                  </a:moveTo>
                  <a:lnTo>
                    <a:pt x="1504219" y="1270238"/>
                  </a:lnTo>
                  <a:lnTo>
                    <a:pt x="1506219" y="1251362"/>
                  </a:lnTo>
                  <a:lnTo>
                    <a:pt x="1507267" y="1232344"/>
                  </a:lnTo>
                  <a:lnTo>
                    <a:pt x="1507363" y="1213231"/>
                  </a:lnTo>
                </a:path>
                <a:path w="1965960" h="2029460">
                  <a:moveTo>
                    <a:pt x="871728" y="1348994"/>
                  </a:moveTo>
                  <a:lnTo>
                    <a:pt x="880397" y="1366033"/>
                  </a:lnTo>
                  <a:lnTo>
                    <a:pt x="889841" y="1382633"/>
                  </a:lnTo>
                  <a:lnTo>
                    <a:pt x="900070" y="1398732"/>
                  </a:lnTo>
                  <a:lnTo>
                    <a:pt x="911098" y="1414272"/>
                  </a:lnTo>
                </a:path>
                <a:path w="1965960" h="2029460">
                  <a:moveTo>
                    <a:pt x="460629" y="1009904"/>
                  </a:moveTo>
                  <a:lnTo>
                    <a:pt x="432536" y="1048338"/>
                  </a:lnTo>
                  <a:lnTo>
                    <a:pt x="411270" y="1090741"/>
                  </a:lnTo>
                  <a:lnTo>
                    <a:pt x="396970" y="1136180"/>
                  </a:lnTo>
                  <a:lnTo>
                    <a:pt x="389778" y="1183725"/>
                  </a:lnTo>
                  <a:lnTo>
                    <a:pt x="389832" y="1232446"/>
                  </a:lnTo>
                  <a:lnTo>
                    <a:pt x="397274" y="1281411"/>
                  </a:lnTo>
                  <a:lnTo>
                    <a:pt x="412242" y="1329689"/>
                  </a:lnTo>
                </a:path>
                <a:path w="1965960" h="2029460">
                  <a:moveTo>
                    <a:pt x="0" y="866901"/>
                  </a:moveTo>
                  <a:lnTo>
                    <a:pt x="23314" y="889609"/>
                  </a:lnTo>
                  <a:lnTo>
                    <a:pt x="48688" y="909399"/>
                  </a:lnTo>
                  <a:lnTo>
                    <a:pt x="75848" y="926070"/>
                  </a:lnTo>
                  <a:lnTo>
                    <a:pt x="104521" y="939419"/>
                  </a:lnTo>
                </a:path>
                <a:path w="1965960" h="2029460">
                  <a:moveTo>
                    <a:pt x="19050" y="440563"/>
                  </a:moveTo>
                  <a:lnTo>
                    <a:pt x="21883" y="452776"/>
                  </a:lnTo>
                  <a:lnTo>
                    <a:pt x="25241" y="464835"/>
                  </a:lnTo>
                  <a:lnTo>
                    <a:pt x="29122" y="476728"/>
                  </a:lnTo>
                  <a:lnTo>
                    <a:pt x="33528" y="488442"/>
                  </a:lnTo>
                </a:path>
                <a:path w="1965960" h="2029460">
                  <a:moveTo>
                    <a:pt x="423545" y="222250"/>
                  </a:moveTo>
                  <a:lnTo>
                    <a:pt x="410384" y="209208"/>
                  </a:lnTo>
                  <a:lnTo>
                    <a:pt x="396462" y="197167"/>
                  </a:lnTo>
                  <a:lnTo>
                    <a:pt x="381825" y="186174"/>
                  </a:lnTo>
                  <a:lnTo>
                    <a:pt x="366522" y="176275"/>
                  </a:lnTo>
                </a:path>
                <a:path w="1965960" h="2029460">
                  <a:moveTo>
                    <a:pt x="753491" y="127254"/>
                  </a:moveTo>
                  <a:lnTo>
                    <a:pt x="745353" y="115306"/>
                  </a:lnTo>
                  <a:lnTo>
                    <a:pt x="736584" y="103870"/>
                  </a:lnTo>
                  <a:lnTo>
                    <a:pt x="727219" y="92981"/>
                  </a:lnTo>
                  <a:lnTo>
                    <a:pt x="717296" y="82676"/>
                  </a:lnTo>
                </a:path>
                <a:path w="1965960" h="2029460">
                  <a:moveTo>
                    <a:pt x="1134618" y="0"/>
                  </a:moveTo>
                  <a:lnTo>
                    <a:pt x="1122856" y="17065"/>
                  </a:lnTo>
                  <a:lnTo>
                    <a:pt x="1112154" y="34893"/>
                  </a:lnTo>
                  <a:lnTo>
                    <a:pt x="1102524" y="53435"/>
                  </a:lnTo>
                  <a:lnTo>
                    <a:pt x="1093978" y="72644"/>
                  </a:lnTo>
                </a:path>
                <a:path w="1965960" h="2029460">
                  <a:moveTo>
                    <a:pt x="1739011" y="213868"/>
                  </a:moveTo>
                  <a:lnTo>
                    <a:pt x="1737395" y="199774"/>
                  </a:lnTo>
                  <a:lnTo>
                    <a:pt x="1735232" y="185705"/>
                  </a:lnTo>
                  <a:lnTo>
                    <a:pt x="1732545" y="171684"/>
                  </a:lnTo>
                  <a:lnTo>
                    <a:pt x="1729359" y="157734"/>
                  </a:lnTo>
                </a:path>
              </a:pathLst>
            </a:custGeom>
            <a:ln w="25400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52"/>
            <p:cNvSpPr/>
            <p:nvPr/>
          </p:nvSpPr>
          <p:spPr>
            <a:xfrm>
              <a:off x="687324" y="2397252"/>
              <a:ext cx="670559" cy="67056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53"/>
            <p:cNvSpPr/>
            <p:nvPr/>
          </p:nvSpPr>
          <p:spPr>
            <a:xfrm>
              <a:off x="3294888" y="2907791"/>
              <a:ext cx="1437132" cy="245668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54"/>
            <p:cNvSpPr/>
            <p:nvPr/>
          </p:nvSpPr>
          <p:spPr>
            <a:xfrm>
              <a:off x="1135379" y="3689604"/>
              <a:ext cx="1545336" cy="215646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55"/>
            <p:cNvSpPr/>
            <p:nvPr/>
          </p:nvSpPr>
          <p:spPr>
            <a:xfrm>
              <a:off x="3846576" y="1682495"/>
              <a:ext cx="1501139" cy="171145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56"/>
            <p:cNvSpPr/>
            <p:nvPr/>
          </p:nvSpPr>
          <p:spPr>
            <a:xfrm>
              <a:off x="4053116" y="1887346"/>
              <a:ext cx="1102995" cy="1315720"/>
            </a:xfrm>
            <a:custGeom>
              <a:avLst/>
              <a:gdLst/>
              <a:ahLst/>
              <a:cxnLst/>
              <a:rect l="l" t="t" r="r" b="b"/>
              <a:pathLst>
                <a:path w="1102995" h="1315720">
                  <a:moveTo>
                    <a:pt x="301967" y="1292479"/>
                  </a:moveTo>
                  <a:lnTo>
                    <a:pt x="300139" y="1283462"/>
                  </a:lnTo>
                  <a:lnTo>
                    <a:pt x="295148" y="1276121"/>
                  </a:lnTo>
                  <a:lnTo>
                    <a:pt x="287769" y="1271181"/>
                  </a:lnTo>
                  <a:lnTo>
                    <a:pt x="278726" y="1269365"/>
                  </a:lnTo>
                  <a:lnTo>
                    <a:pt x="269748" y="1271181"/>
                  </a:lnTo>
                  <a:lnTo>
                    <a:pt x="262407" y="1276121"/>
                  </a:lnTo>
                  <a:lnTo>
                    <a:pt x="257429" y="1283462"/>
                  </a:lnTo>
                  <a:lnTo>
                    <a:pt x="255612" y="1292479"/>
                  </a:lnTo>
                  <a:lnTo>
                    <a:pt x="257429" y="1301508"/>
                  </a:lnTo>
                  <a:lnTo>
                    <a:pt x="262394" y="1308849"/>
                  </a:lnTo>
                  <a:lnTo>
                    <a:pt x="269748" y="1313789"/>
                  </a:lnTo>
                  <a:lnTo>
                    <a:pt x="278726" y="1315593"/>
                  </a:lnTo>
                  <a:lnTo>
                    <a:pt x="287769" y="1313789"/>
                  </a:lnTo>
                  <a:lnTo>
                    <a:pt x="295148" y="1308849"/>
                  </a:lnTo>
                  <a:lnTo>
                    <a:pt x="300139" y="1301508"/>
                  </a:lnTo>
                  <a:lnTo>
                    <a:pt x="301967" y="1292479"/>
                  </a:lnTo>
                  <a:close/>
                </a:path>
                <a:path w="1102995" h="1315720">
                  <a:moveTo>
                    <a:pt x="1102525" y="381444"/>
                  </a:moveTo>
                  <a:lnTo>
                    <a:pt x="1091171" y="336804"/>
                  </a:lnTo>
                  <a:lnTo>
                    <a:pt x="1068031" y="295402"/>
                  </a:lnTo>
                  <a:lnTo>
                    <a:pt x="1070571" y="289433"/>
                  </a:lnTo>
                  <a:lnTo>
                    <a:pt x="1072603" y="283210"/>
                  </a:lnTo>
                  <a:lnTo>
                    <a:pt x="1074254" y="276987"/>
                  </a:lnTo>
                  <a:lnTo>
                    <a:pt x="1078890" y="232308"/>
                  </a:lnTo>
                  <a:lnTo>
                    <a:pt x="1070063" y="189903"/>
                  </a:lnTo>
                  <a:lnTo>
                    <a:pt x="1049362" y="152603"/>
                  </a:lnTo>
                  <a:lnTo>
                    <a:pt x="1018362" y="123253"/>
                  </a:lnTo>
                  <a:lnTo>
                    <a:pt x="978623" y="104648"/>
                  </a:lnTo>
                  <a:lnTo>
                    <a:pt x="973010" y="83439"/>
                  </a:lnTo>
                  <a:lnTo>
                    <a:pt x="951814" y="45758"/>
                  </a:lnTo>
                  <a:lnTo>
                    <a:pt x="893610" y="5765"/>
                  </a:lnTo>
                  <a:lnTo>
                    <a:pt x="846378" y="431"/>
                  </a:lnTo>
                  <a:lnTo>
                    <a:pt x="800620" y="13652"/>
                  </a:lnTo>
                  <a:lnTo>
                    <a:pt x="761961" y="44958"/>
                  </a:lnTo>
                  <a:lnTo>
                    <a:pt x="753630" y="35001"/>
                  </a:lnTo>
                  <a:lnTo>
                    <a:pt x="744334" y="26098"/>
                  </a:lnTo>
                  <a:lnTo>
                    <a:pt x="734136" y="18351"/>
                  </a:lnTo>
                  <a:lnTo>
                    <a:pt x="723099" y="11811"/>
                  </a:lnTo>
                  <a:lnTo>
                    <a:pt x="680339" y="0"/>
                  </a:lnTo>
                  <a:lnTo>
                    <a:pt x="637959" y="5715"/>
                  </a:lnTo>
                  <a:lnTo>
                    <a:pt x="600735" y="27355"/>
                  </a:lnTo>
                  <a:lnTo>
                    <a:pt x="573493" y="63246"/>
                  </a:lnTo>
                  <a:lnTo>
                    <a:pt x="566204" y="56451"/>
                  </a:lnTo>
                  <a:lnTo>
                    <a:pt x="500583" y="24904"/>
                  </a:lnTo>
                  <a:lnTo>
                    <a:pt x="458482" y="24434"/>
                  </a:lnTo>
                  <a:lnTo>
                    <a:pt x="418604" y="37007"/>
                  </a:lnTo>
                  <a:lnTo>
                    <a:pt x="383997" y="61658"/>
                  </a:lnTo>
                  <a:lnTo>
                    <a:pt x="357720" y="97409"/>
                  </a:lnTo>
                  <a:lnTo>
                    <a:pt x="331736" y="84645"/>
                  </a:lnTo>
                  <a:lnTo>
                    <a:pt x="304279" y="76542"/>
                  </a:lnTo>
                  <a:lnTo>
                    <a:pt x="275920" y="73215"/>
                  </a:lnTo>
                  <a:lnTo>
                    <a:pt x="247230" y="74803"/>
                  </a:lnTo>
                  <a:lnTo>
                    <a:pt x="202628" y="87439"/>
                  </a:lnTo>
                  <a:lnTo>
                    <a:pt x="164147" y="110845"/>
                  </a:lnTo>
                  <a:lnTo>
                    <a:pt x="133184" y="143129"/>
                  </a:lnTo>
                  <a:lnTo>
                    <a:pt x="111150" y="182410"/>
                  </a:lnTo>
                  <a:lnTo>
                    <a:pt x="99453" y="226771"/>
                  </a:lnTo>
                  <a:lnTo>
                    <a:pt x="99529" y="274320"/>
                  </a:lnTo>
                  <a:lnTo>
                    <a:pt x="98640" y="276987"/>
                  </a:lnTo>
                  <a:lnTo>
                    <a:pt x="49949" y="294627"/>
                  </a:lnTo>
                  <a:lnTo>
                    <a:pt x="14312" y="333121"/>
                  </a:lnTo>
                  <a:lnTo>
                    <a:pt x="0" y="376186"/>
                  </a:lnTo>
                  <a:lnTo>
                    <a:pt x="2692" y="420090"/>
                  </a:lnTo>
                  <a:lnTo>
                    <a:pt x="21094" y="459752"/>
                  </a:lnTo>
                  <a:lnTo>
                    <a:pt x="53936" y="490093"/>
                  </a:lnTo>
                  <a:lnTo>
                    <a:pt x="39382" y="510006"/>
                  </a:lnTo>
                  <a:lnTo>
                    <a:pt x="29451" y="532422"/>
                  </a:lnTo>
                  <a:lnTo>
                    <a:pt x="24422" y="556501"/>
                  </a:lnTo>
                  <a:lnTo>
                    <a:pt x="24599" y="581406"/>
                  </a:lnTo>
                  <a:lnTo>
                    <a:pt x="38366" y="624497"/>
                  </a:lnTo>
                  <a:lnTo>
                    <a:pt x="66179" y="657694"/>
                  </a:lnTo>
                  <a:lnTo>
                    <a:pt x="104101" y="677760"/>
                  </a:lnTo>
                  <a:lnTo>
                    <a:pt x="148170" y="681482"/>
                  </a:lnTo>
                  <a:lnTo>
                    <a:pt x="149567" y="684022"/>
                  </a:lnTo>
                  <a:lnTo>
                    <a:pt x="178079" y="722414"/>
                  </a:lnTo>
                  <a:lnTo>
                    <a:pt x="212166" y="751255"/>
                  </a:lnTo>
                  <a:lnTo>
                    <a:pt x="250964" y="771271"/>
                  </a:lnTo>
                  <a:lnTo>
                    <a:pt x="292849" y="782040"/>
                  </a:lnTo>
                  <a:lnTo>
                    <a:pt x="336207" y="783158"/>
                  </a:lnTo>
                  <a:lnTo>
                    <a:pt x="379399" y="774204"/>
                  </a:lnTo>
                  <a:lnTo>
                    <a:pt x="420839" y="754761"/>
                  </a:lnTo>
                  <a:lnTo>
                    <a:pt x="439445" y="778649"/>
                  </a:lnTo>
                  <a:lnTo>
                    <a:pt x="461568" y="798791"/>
                  </a:lnTo>
                  <a:lnTo>
                    <a:pt x="486702" y="814755"/>
                  </a:lnTo>
                  <a:lnTo>
                    <a:pt x="514311" y="826135"/>
                  </a:lnTo>
                  <a:lnTo>
                    <a:pt x="559981" y="833755"/>
                  </a:lnTo>
                  <a:lnTo>
                    <a:pt x="604456" y="828916"/>
                  </a:lnTo>
                  <a:lnTo>
                    <a:pt x="645668" y="812736"/>
                  </a:lnTo>
                  <a:lnTo>
                    <a:pt x="681583" y="786371"/>
                  </a:lnTo>
                  <a:lnTo>
                    <a:pt x="710158" y="750912"/>
                  </a:lnTo>
                  <a:lnTo>
                    <a:pt x="729322" y="707517"/>
                  </a:lnTo>
                  <a:lnTo>
                    <a:pt x="747268" y="717296"/>
                  </a:lnTo>
                  <a:lnTo>
                    <a:pt x="766292" y="724446"/>
                  </a:lnTo>
                  <a:lnTo>
                    <a:pt x="786091" y="728878"/>
                  </a:lnTo>
                  <a:lnTo>
                    <a:pt x="806411" y="730504"/>
                  </a:lnTo>
                  <a:lnTo>
                    <a:pt x="853135" y="723138"/>
                  </a:lnTo>
                  <a:lnTo>
                    <a:pt x="893838" y="701903"/>
                  </a:lnTo>
                  <a:lnTo>
                    <a:pt x="926058" y="669302"/>
                  </a:lnTo>
                  <a:lnTo>
                    <a:pt x="947356" y="627799"/>
                  </a:lnTo>
                  <a:lnTo>
                    <a:pt x="955255" y="579882"/>
                  </a:lnTo>
                  <a:lnTo>
                    <a:pt x="977023" y="575221"/>
                  </a:lnTo>
                  <a:lnTo>
                    <a:pt x="1017790" y="557580"/>
                  </a:lnTo>
                  <a:lnTo>
                    <a:pt x="1068959" y="511009"/>
                  </a:lnTo>
                  <a:lnTo>
                    <a:pt x="1091107" y="470916"/>
                  </a:lnTo>
                  <a:lnTo>
                    <a:pt x="1102398" y="426935"/>
                  </a:lnTo>
                  <a:lnTo>
                    <a:pt x="1102525" y="381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57"/>
            <p:cNvSpPr/>
            <p:nvPr/>
          </p:nvSpPr>
          <p:spPr>
            <a:xfrm>
              <a:off x="4364863" y="2780411"/>
              <a:ext cx="138937" cy="13893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58"/>
            <p:cNvSpPr/>
            <p:nvPr/>
          </p:nvSpPr>
          <p:spPr>
            <a:xfrm>
              <a:off x="4329938" y="2990722"/>
              <a:ext cx="92583" cy="92582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59"/>
            <p:cNvSpPr/>
            <p:nvPr/>
          </p:nvSpPr>
          <p:spPr>
            <a:xfrm>
              <a:off x="4053117" y="1887335"/>
              <a:ext cx="1102995" cy="834390"/>
            </a:xfrm>
            <a:custGeom>
              <a:avLst/>
              <a:gdLst/>
              <a:ahLst/>
              <a:cxnLst/>
              <a:rect l="l" t="t" r="r" b="b"/>
              <a:pathLst>
                <a:path w="1102995" h="834389">
                  <a:moveTo>
                    <a:pt x="99528" y="274331"/>
                  </a:moveTo>
                  <a:lnTo>
                    <a:pt x="99462" y="226779"/>
                  </a:lnTo>
                  <a:lnTo>
                    <a:pt x="111151" y="182416"/>
                  </a:lnTo>
                  <a:lnTo>
                    <a:pt x="133183" y="143140"/>
                  </a:lnTo>
                  <a:lnTo>
                    <a:pt x="164147" y="110849"/>
                  </a:lnTo>
                  <a:lnTo>
                    <a:pt x="202633" y="87441"/>
                  </a:lnTo>
                  <a:lnTo>
                    <a:pt x="247229" y="74814"/>
                  </a:lnTo>
                  <a:lnTo>
                    <a:pt x="275923" y="73221"/>
                  </a:lnTo>
                  <a:lnTo>
                    <a:pt x="304284" y="76545"/>
                  </a:lnTo>
                  <a:lnTo>
                    <a:pt x="331739" y="84655"/>
                  </a:lnTo>
                  <a:lnTo>
                    <a:pt x="357719" y="97420"/>
                  </a:lnTo>
                  <a:lnTo>
                    <a:pt x="384003" y="61660"/>
                  </a:lnTo>
                  <a:lnTo>
                    <a:pt x="418608" y="37013"/>
                  </a:lnTo>
                  <a:lnTo>
                    <a:pt x="458486" y="24442"/>
                  </a:lnTo>
                  <a:lnTo>
                    <a:pt x="500589" y="24911"/>
                  </a:lnTo>
                  <a:lnTo>
                    <a:pt x="541869" y="39381"/>
                  </a:lnTo>
                  <a:lnTo>
                    <a:pt x="573492" y="63257"/>
                  </a:lnTo>
                  <a:lnTo>
                    <a:pt x="600743" y="27360"/>
                  </a:lnTo>
                  <a:lnTo>
                    <a:pt x="637960" y="5726"/>
                  </a:lnTo>
                  <a:lnTo>
                    <a:pt x="680344" y="0"/>
                  </a:lnTo>
                  <a:lnTo>
                    <a:pt x="723098" y="11822"/>
                  </a:lnTo>
                  <a:lnTo>
                    <a:pt x="734135" y="18359"/>
                  </a:lnTo>
                  <a:lnTo>
                    <a:pt x="744339" y="26110"/>
                  </a:lnTo>
                  <a:lnTo>
                    <a:pt x="753637" y="35004"/>
                  </a:lnTo>
                  <a:lnTo>
                    <a:pt x="761960" y="44969"/>
                  </a:lnTo>
                  <a:lnTo>
                    <a:pt x="800623" y="13662"/>
                  </a:lnTo>
                  <a:lnTo>
                    <a:pt x="846383" y="440"/>
                  </a:lnTo>
                  <a:lnTo>
                    <a:pt x="893619" y="5768"/>
                  </a:lnTo>
                  <a:lnTo>
                    <a:pt x="936712" y="30110"/>
                  </a:lnTo>
                  <a:lnTo>
                    <a:pt x="951815" y="45759"/>
                  </a:lnTo>
                  <a:lnTo>
                    <a:pt x="964001" y="63670"/>
                  </a:lnTo>
                  <a:lnTo>
                    <a:pt x="973020" y="83438"/>
                  </a:lnTo>
                  <a:lnTo>
                    <a:pt x="978622" y="104659"/>
                  </a:lnTo>
                  <a:lnTo>
                    <a:pt x="1018365" y="123253"/>
                  </a:lnTo>
                  <a:lnTo>
                    <a:pt x="1049372" y="152613"/>
                  </a:lnTo>
                  <a:lnTo>
                    <a:pt x="1070071" y="189909"/>
                  </a:lnTo>
                  <a:lnTo>
                    <a:pt x="1078889" y="232314"/>
                  </a:lnTo>
                  <a:lnTo>
                    <a:pt x="1074253" y="276998"/>
                  </a:lnTo>
                  <a:lnTo>
                    <a:pt x="1072602" y="283221"/>
                  </a:lnTo>
                  <a:lnTo>
                    <a:pt x="1070570" y="289444"/>
                  </a:lnTo>
                  <a:lnTo>
                    <a:pt x="1068030" y="295413"/>
                  </a:lnTo>
                  <a:lnTo>
                    <a:pt x="1091175" y="336811"/>
                  </a:lnTo>
                  <a:lnTo>
                    <a:pt x="1102527" y="381444"/>
                  </a:lnTo>
                  <a:lnTo>
                    <a:pt x="1102399" y="426938"/>
                  </a:lnTo>
                  <a:lnTo>
                    <a:pt x="1091106" y="470918"/>
                  </a:lnTo>
                  <a:lnTo>
                    <a:pt x="1068962" y="511011"/>
                  </a:lnTo>
                  <a:lnTo>
                    <a:pt x="1036280" y="544841"/>
                  </a:lnTo>
                  <a:lnTo>
                    <a:pt x="997958" y="567749"/>
                  </a:lnTo>
                  <a:lnTo>
                    <a:pt x="955254" y="579893"/>
                  </a:lnTo>
                  <a:lnTo>
                    <a:pt x="947357" y="627806"/>
                  </a:lnTo>
                  <a:lnTo>
                    <a:pt x="926068" y="669305"/>
                  </a:lnTo>
                  <a:lnTo>
                    <a:pt x="893843" y="701911"/>
                  </a:lnTo>
                  <a:lnTo>
                    <a:pt x="853138" y="723141"/>
                  </a:lnTo>
                  <a:lnTo>
                    <a:pt x="806410" y="730515"/>
                  </a:lnTo>
                  <a:lnTo>
                    <a:pt x="786096" y="728888"/>
                  </a:lnTo>
                  <a:lnTo>
                    <a:pt x="766294" y="724451"/>
                  </a:lnTo>
                  <a:lnTo>
                    <a:pt x="747277" y="717299"/>
                  </a:lnTo>
                  <a:lnTo>
                    <a:pt x="729321" y="707528"/>
                  </a:lnTo>
                  <a:lnTo>
                    <a:pt x="710157" y="750922"/>
                  </a:lnTo>
                  <a:lnTo>
                    <a:pt x="681592" y="786372"/>
                  </a:lnTo>
                  <a:lnTo>
                    <a:pt x="645675" y="812748"/>
                  </a:lnTo>
                  <a:lnTo>
                    <a:pt x="604456" y="828922"/>
                  </a:lnTo>
                  <a:lnTo>
                    <a:pt x="559985" y="833764"/>
                  </a:lnTo>
                  <a:lnTo>
                    <a:pt x="514310" y="826146"/>
                  </a:lnTo>
                  <a:lnTo>
                    <a:pt x="486703" y="814762"/>
                  </a:lnTo>
                  <a:lnTo>
                    <a:pt x="461573" y="798794"/>
                  </a:lnTo>
                  <a:lnTo>
                    <a:pt x="439443" y="778658"/>
                  </a:lnTo>
                  <a:lnTo>
                    <a:pt x="420838" y="754772"/>
                  </a:lnTo>
                  <a:lnTo>
                    <a:pt x="379408" y="774210"/>
                  </a:lnTo>
                  <a:lnTo>
                    <a:pt x="336207" y="783163"/>
                  </a:lnTo>
                  <a:lnTo>
                    <a:pt x="292855" y="782044"/>
                  </a:lnTo>
                  <a:lnTo>
                    <a:pt x="250972" y="771271"/>
                  </a:lnTo>
                  <a:lnTo>
                    <a:pt x="212176" y="751259"/>
                  </a:lnTo>
                  <a:lnTo>
                    <a:pt x="178089" y="722422"/>
                  </a:lnTo>
                  <a:lnTo>
                    <a:pt x="150328" y="685176"/>
                  </a:lnTo>
                  <a:lnTo>
                    <a:pt x="148931" y="682763"/>
                  </a:lnTo>
                  <a:lnTo>
                    <a:pt x="148169" y="681493"/>
                  </a:lnTo>
                  <a:lnTo>
                    <a:pt x="104108" y="677769"/>
                  </a:lnTo>
                  <a:lnTo>
                    <a:pt x="66190" y="657697"/>
                  </a:lnTo>
                  <a:lnTo>
                    <a:pt x="38369" y="624504"/>
                  </a:lnTo>
                  <a:lnTo>
                    <a:pt x="24598" y="581417"/>
                  </a:lnTo>
                  <a:lnTo>
                    <a:pt x="24431" y="556506"/>
                  </a:lnTo>
                  <a:lnTo>
                    <a:pt x="29456" y="532427"/>
                  </a:lnTo>
                  <a:lnTo>
                    <a:pt x="39385" y="510016"/>
                  </a:lnTo>
                  <a:lnTo>
                    <a:pt x="53935" y="490104"/>
                  </a:lnTo>
                  <a:lnTo>
                    <a:pt x="21097" y="459755"/>
                  </a:lnTo>
                  <a:lnTo>
                    <a:pt x="2690" y="420096"/>
                  </a:lnTo>
                  <a:lnTo>
                    <a:pt x="0" y="376197"/>
                  </a:lnTo>
                  <a:lnTo>
                    <a:pt x="14311" y="333132"/>
                  </a:lnTo>
                  <a:lnTo>
                    <a:pt x="30041" y="311592"/>
                  </a:lnTo>
                  <a:lnTo>
                    <a:pt x="49950" y="294636"/>
                  </a:lnTo>
                  <a:lnTo>
                    <a:pt x="73122" y="282894"/>
                  </a:lnTo>
                  <a:lnTo>
                    <a:pt x="98639" y="276998"/>
                  </a:lnTo>
                  <a:lnTo>
                    <a:pt x="99528" y="274331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60"/>
            <p:cNvSpPr/>
            <p:nvPr/>
          </p:nvSpPr>
          <p:spPr>
            <a:xfrm>
              <a:off x="4295774" y="3143757"/>
              <a:ext cx="72262" cy="7213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61"/>
            <p:cNvSpPr/>
            <p:nvPr/>
          </p:nvSpPr>
          <p:spPr>
            <a:xfrm>
              <a:off x="4316984" y="2977769"/>
              <a:ext cx="118490" cy="11849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62"/>
            <p:cNvSpPr/>
            <p:nvPr/>
          </p:nvSpPr>
          <p:spPr>
            <a:xfrm>
              <a:off x="4351909" y="2767456"/>
              <a:ext cx="164845" cy="16484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63"/>
            <p:cNvSpPr/>
            <p:nvPr/>
          </p:nvSpPr>
          <p:spPr>
            <a:xfrm>
              <a:off x="4108196" y="1929637"/>
              <a:ext cx="1012825" cy="709295"/>
            </a:xfrm>
            <a:custGeom>
              <a:avLst/>
              <a:gdLst/>
              <a:ahLst/>
              <a:cxnLst/>
              <a:rect l="l" t="t" r="r" b="b"/>
              <a:pathLst>
                <a:path w="1012825" h="709294">
                  <a:moveTo>
                    <a:pt x="64769" y="459866"/>
                  </a:moveTo>
                  <a:lnTo>
                    <a:pt x="47863" y="459948"/>
                  </a:lnTo>
                  <a:lnTo>
                    <a:pt x="31241" y="457374"/>
                  </a:lnTo>
                  <a:lnTo>
                    <a:pt x="15192" y="452205"/>
                  </a:lnTo>
                  <a:lnTo>
                    <a:pt x="0" y="444500"/>
                  </a:lnTo>
                </a:path>
                <a:path w="1012825" h="709294">
                  <a:moveTo>
                    <a:pt x="121792" y="628269"/>
                  </a:moveTo>
                  <a:lnTo>
                    <a:pt x="114938" y="630795"/>
                  </a:lnTo>
                  <a:lnTo>
                    <a:pt x="107918" y="632856"/>
                  </a:lnTo>
                  <a:lnTo>
                    <a:pt x="100754" y="634466"/>
                  </a:lnTo>
                  <a:lnTo>
                    <a:pt x="93471" y="635635"/>
                  </a:lnTo>
                </a:path>
                <a:path w="1012825" h="709294">
                  <a:moveTo>
                    <a:pt x="365759" y="709167"/>
                  </a:moveTo>
                  <a:lnTo>
                    <a:pt x="360832" y="701123"/>
                  </a:lnTo>
                  <a:lnTo>
                    <a:pt x="356346" y="692816"/>
                  </a:lnTo>
                  <a:lnTo>
                    <a:pt x="352311" y="684272"/>
                  </a:lnTo>
                  <a:lnTo>
                    <a:pt x="348741" y="675513"/>
                  </a:lnTo>
                </a:path>
                <a:path w="1012825" h="709294">
                  <a:moveTo>
                    <a:pt x="681101" y="625348"/>
                  </a:moveTo>
                  <a:lnTo>
                    <a:pt x="680174" y="634728"/>
                  </a:lnTo>
                  <a:lnTo>
                    <a:pt x="678735" y="644001"/>
                  </a:lnTo>
                  <a:lnTo>
                    <a:pt x="676796" y="653155"/>
                  </a:lnTo>
                  <a:lnTo>
                    <a:pt x="674369" y="662177"/>
                  </a:lnTo>
                </a:path>
                <a:path w="1012825" h="709294">
                  <a:moveTo>
                    <a:pt x="816609" y="397763"/>
                  </a:moveTo>
                  <a:lnTo>
                    <a:pt x="851233" y="421810"/>
                  </a:lnTo>
                  <a:lnTo>
                    <a:pt x="877474" y="454215"/>
                  </a:lnTo>
                  <a:lnTo>
                    <a:pt x="894048" y="492811"/>
                  </a:lnTo>
                  <a:lnTo>
                    <a:pt x="899667" y="535432"/>
                  </a:lnTo>
                </a:path>
                <a:path w="1012825" h="709294">
                  <a:moveTo>
                    <a:pt x="1012443" y="251078"/>
                  </a:moveTo>
                  <a:lnTo>
                    <a:pt x="1005437" y="265584"/>
                  </a:lnTo>
                  <a:lnTo>
                    <a:pt x="996870" y="279114"/>
                  </a:lnTo>
                  <a:lnTo>
                    <a:pt x="986851" y="291548"/>
                  </a:lnTo>
                  <a:lnTo>
                    <a:pt x="975487" y="302767"/>
                  </a:lnTo>
                </a:path>
                <a:path w="1012825" h="709294">
                  <a:moveTo>
                    <a:pt x="923670" y="59436"/>
                  </a:moveTo>
                  <a:lnTo>
                    <a:pt x="925194" y="67563"/>
                  </a:lnTo>
                  <a:lnTo>
                    <a:pt x="925829" y="75691"/>
                  </a:lnTo>
                  <a:lnTo>
                    <a:pt x="925702" y="83820"/>
                  </a:lnTo>
                </a:path>
                <a:path w="1012825" h="709294">
                  <a:moveTo>
                    <a:pt x="687577" y="30987"/>
                  </a:moveTo>
                  <a:lnTo>
                    <a:pt x="691481" y="22734"/>
                  </a:lnTo>
                  <a:lnTo>
                    <a:pt x="695944" y="14779"/>
                  </a:lnTo>
                  <a:lnTo>
                    <a:pt x="700954" y="7181"/>
                  </a:lnTo>
                  <a:lnTo>
                    <a:pt x="706501" y="0"/>
                  </a:lnTo>
                </a:path>
                <a:path w="1012825" h="709294">
                  <a:moveTo>
                    <a:pt x="510413" y="45847"/>
                  </a:moveTo>
                  <a:lnTo>
                    <a:pt x="512073" y="38945"/>
                  </a:lnTo>
                  <a:lnTo>
                    <a:pt x="514175" y="32162"/>
                  </a:lnTo>
                  <a:lnTo>
                    <a:pt x="516681" y="25523"/>
                  </a:lnTo>
                  <a:lnTo>
                    <a:pt x="519556" y="19050"/>
                  </a:lnTo>
                </a:path>
                <a:path w="1012825" h="709294">
                  <a:moveTo>
                    <a:pt x="302513" y="54990"/>
                  </a:moveTo>
                  <a:lnTo>
                    <a:pt x="311318" y="60702"/>
                  </a:lnTo>
                  <a:lnTo>
                    <a:pt x="319801" y="66960"/>
                  </a:lnTo>
                  <a:lnTo>
                    <a:pt x="327927" y="73743"/>
                  </a:lnTo>
                  <a:lnTo>
                    <a:pt x="335661" y="81025"/>
                  </a:lnTo>
                </a:path>
                <a:path w="1012825" h="709294">
                  <a:moveTo>
                    <a:pt x="50291" y="259461"/>
                  </a:moveTo>
                  <a:lnTo>
                    <a:pt x="48432" y="252728"/>
                  </a:lnTo>
                  <a:lnTo>
                    <a:pt x="46847" y="245887"/>
                  </a:lnTo>
                  <a:lnTo>
                    <a:pt x="45523" y="238976"/>
                  </a:lnTo>
                  <a:lnTo>
                    <a:pt x="44450" y="232028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64"/>
            <p:cNvSpPr/>
            <p:nvPr/>
          </p:nvSpPr>
          <p:spPr>
            <a:xfrm>
              <a:off x="4293108" y="1930907"/>
              <a:ext cx="661415" cy="69342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65"/>
            <p:cNvSpPr/>
            <p:nvPr/>
          </p:nvSpPr>
          <p:spPr>
            <a:xfrm>
              <a:off x="2280539" y="1710499"/>
              <a:ext cx="895511" cy="895511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66"/>
            <p:cNvSpPr/>
            <p:nvPr/>
          </p:nvSpPr>
          <p:spPr>
            <a:xfrm>
              <a:off x="1474355" y="1683499"/>
              <a:ext cx="1359547" cy="135954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67"/>
            <p:cNvSpPr/>
            <p:nvPr/>
          </p:nvSpPr>
          <p:spPr>
            <a:xfrm>
              <a:off x="2828670" y="1929688"/>
              <a:ext cx="1020470" cy="102047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68"/>
            <p:cNvSpPr/>
            <p:nvPr/>
          </p:nvSpPr>
          <p:spPr>
            <a:xfrm>
              <a:off x="0" y="3209544"/>
              <a:ext cx="1937003" cy="1517903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69"/>
            <p:cNvSpPr/>
            <p:nvPr/>
          </p:nvSpPr>
          <p:spPr>
            <a:xfrm>
              <a:off x="186321" y="3415777"/>
              <a:ext cx="1183640" cy="1120140"/>
            </a:xfrm>
            <a:custGeom>
              <a:avLst/>
              <a:gdLst/>
              <a:ahLst/>
              <a:cxnLst/>
              <a:rect l="l" t="t" r="r" b="b"/>
              <a:pathLst>
                <a:path w="1183640" h="1120139">
                  <a:moveTo>
                    <a:pt x="927975" y="0"/>
                  </a:moveTo>
                  <a:lnTo>
                    <a:pt x="887407" y="4310"/>
                  </a:lnTo>
                  <a:lnTo>
                    <a:pt x="849408" y="24446"/>
                  </a:lnTo>
                  <a:lnTo>
                    <a:pt x="817067" y="60085"/>
                  </a:lnTo>
                  <a:lnTo>
                    <a:pt x="808176" y="46672"/>
                  </a:lnTo>
                  <a:lnTo>
                    <a:pt x="798198" y="34701"/>
                  </a:lnTo>
                  <a:lnTo>
                    <a:pt x="787235" y="24277"/>
                  </a:lnTo>
                  <a:lnTo>
                    <a:pt x="775386" y="15508"/>
                  </a:lnTo>
                  <a:lnTo>
                    <a:pt x="738869" y="809"/>
                  </a:lnTo>
                  <a:lnTo>
                    <a:pt x="701943" y="1521"/>
                  </a:lnTo>
                  <a:lnTo>
                    <a:pt x="667249" y="16504"/>
                  </a:lnTo>
                  <a:lnTo>
                    <a:pt x="637425" y="44618"/>
                  </a:lnTo>
                  <a:lnTo>
                    <a:pt x="615112" y="84723"/>
                  </a:lnTo>
                  <a:lnTo>
                    <a:pt x="607324" y="75487"/>
                  </a:lnTo>
                  <a:lnTo>
                    <a:pt x="544467" y="35005"/>
                  </a:lnTo>
                  <a:lnTo>
                    <a:pt x="506763" y="30644"/>
                  </a:lnTo>
                  <a:lnTo>
                    <a:pt x="469959" y="38765"/>
                  </a:lnTo>
                  <a:lnTo>
                    <a:pt x="435937" y="58622"/>
                  </a:lnTo>
                  <a:lnTo>
                    <a:pt x="406579" y="89472"/>
                  </a:lnTo>
                  <a:lnTo>
                    <a:pt x="383769" y="130570"/>
                  </a:lnTo>
                  <a:lnTo>
                    <a:pt x="355976" y="113431"/>
                  </a:lnTo>
                  <a:lnTo>
                    <a:pt x="326566" y="102519"/>
                  </a:lnTo>
                  <a:lnTo>
                    <a:pt x="296163" y="98012"/>
                  </a:lnTo>
                  <a:lnTo>
                    <a:pt x="265392" y="100090"/>
                  </a:lnTo>
                  <a:lnTo>
                    <a:pt x="224048" y="113661"/>
                  </a:lnTo>
                  <a:lnTo>
                    <a:pt x="187367" y="138170"/>
                  </a:lnTo>
                  <a:lnTo>
                    <a:pt x="156297" y="172002"/>
                  </a:lnTo>
                  <a:lnTo>
                    <a:pt x="131790" y="213546"/>
                  </a:lnTo>
                  <a:lnTo>
                    <a:pt x="114794" y="261187"/>
                  </a:lnTo>
                  <a:lnTo>
                    <a:pt x="106260" y="313314"/>
                  </a:lnTo>
                  <a:lnTo>
                    <a:pt x="107137" y="368314"/>
                  </a:lnTo>
                  <a:lnTo>
                    <a:pt x="106134" y="371743"/>
                  </a:lnTo>
                  <a:lnTo>
                    <a:pt x="53962" y="395508"/>
                  </a:lnTo>
                  <a:lnTo>
                    <a:pt x="15697" y="447181"/>
                  </a:lnTo>
                  <a:lnTo>
                    <a:pt x="1930" y="493223"/>
                  </a:lnTo>
                  <a:lnTo>
                    <a:pt x="0" y="540801"/>
                  </a:lnTo>
                  <a:lnTo>
                    <a:pt x="9206" y="586453"/>
                  </a:lnTo>
                  <a:lnTo>
                    <a:pt x="28849" y="626716"/>
                  </a:lnTo>
                  <a:lnTo>
                    <a:pt x="58229" y="658128"/>
                  </a:lnTo>
                  <a:lnTo>
                    <a:pt x="42615" y="684925"/>
                  </a:lnTo>
                  <a:lnTo>
                    <a:pt x="31986" y="715055"/>
                  </a:lnTo>
                  <a:lnTo>
                    <a:pt x="26627" y="747425"/>
                  </a:lnTo>
                  <a:lnTo>
                    <a:pt x="26822" y="780937"/>
                  </a:lnTo>
                  <a:lnTo>
                    <a:pt x="37264" y="828159"/>
                  </a:lnTo>
                  <a:lnTo>
                    <a:pt x="57913" y="867451"/>
                  </a:lnTo>
                  <a:lnTo>
                    <a:pt x="86587" y="896581"/>
                  </a:lnTo>
                  <a:lnTo>
                    <a:pt x="121105" y="913317"/>
                  </a:lnTo>
                  <a:lnTo>
                    <a:pt x="159283" y="915430"/>
                  </a:lnTo>
                  <a:lnTo>
                    <a:pt x="161519" y="920383"/>
                  </a:lnTo>
                  <a:lnTo>
                    <a:pt x="187142" y="964706"/>
                  </a:lnTo>
                  <a:lnTo>
                    <a:pt x="218135" y="1000458"/>
                  </a:lnTo>
                  <a:lnTo>
                    <a:pt x="253331" y="1027260"/>
                  </a:lnTo>
                  <a:lnTo>
                    <a:pt x="291563" y="1044732"/>
                  </a:lnTo>
                  <a:lnTo>
                    <a:pt x="331666" y="1052494"/>
                  </a:lnTo>
                  <a:lnTo>
                    <a:pt x="372473" y="1050167"/>
                  </a:lnTo>
                  <a:lnTo>
                    <a:pt x="412819" y="1037371"/>
                  </a:lnTo>
                  <a:lnTo>
                    <a:pt x="451536" y="1013728"/>
                  </a:lnTo>
                  <a:lnTo>
                    <a:pt x="471447" y="1045857"/>
                  </a:lnTo>
                  <a:lnTo>
                    <a:pt x="495143" y="1072926"/>
                  </a:lnTo>
                  <a:lnTo>
                    <a:pt x="522061" y="1094399"/>
                  </a:lnTo>
                  <a:lnTo>
                    <a:pt x="551637" y="1109740"/>
                  </a:lnTo>
                  <a:lnTo>
                    <a:pt x="593614" y="1119572"/>
                  </a:lnTo>
                  <a:lnTo>
                    <a:pt x="634880" y="1116938"/>
                  </a:lnTo>
                  <a:lnTo>
                    <a:pt x="674050" y="1102795"/>
                  </a:lnTo>
                  <a:lnTo>
                    <a:pt x="709741" y="1078097"/>
                  </a:lnTo>
                  <a:lnTo>
                    <a:pt x="740569" y="1043800"/>
                  </a:lnTo>
                  <a:lnTo>
                    <a:pt x="765152" y="1000858"/>
                  </a:lnTo>
                  <a:lnTo>
                    <a:pt x="782104" y="950228"/>
                  </a:lnTo>
                  <a:lnTo>
                    <a:pt x="801359" y="963428"/>
                  </a:lnTo>
                  <a:lnTo>
                    <a:pt x="821742" y="973056"/>
                  </a:lnTo>
                  <a:lnTo>
                    <a:pt x="842956" y="979017"/>
                  </a:lnTo>
                  <a:lnTo>
                    <a:pt x="864705" y="981216"/>
                  </a:lnTo>
                  <a:lnTo>
                    <a:pt x="906846" y="974352"/>
                  </a:lnTo>
                  <a:lnTo>
                    <a:pt x="944802" y="954160"/>
                  </a:lnTo>
                  <a:lnTo>
                    <a:pt x="977051" y="922573"/>
                  </a:lnTo>
                  <a:lnTo>
                    <a:pt x="1002070" y="881525"/>
                  </a:lnTo>
                  <a:lnTo>
                    <a:pt x="1018337" y="832949"/>
                  </a:lnTo>
                  <a:lnTo>
                    <a:pt x="1024331" y="778778"/>
                  </a:lnTo>
                  <a:lnTo>
                    <a:pt x="1047638" y="772543"/>
                  </a:lnTo>
                  <a:lnTo>
                    <a:pt x="1091275" y="748881"/>
                  </a:lnTo>
                  <a:lnTo>
                    <a:pt x="1138430" y="698598"/>
                  </a:lnTo>
                  <a:lnTo>
                    <a:pt x="1159434" y="660219"/>
                  </a:lnTo>
                  <a:lnTo>
                    <a:pt x="1173984" y="618001"/>
                  </a:lnTo>
                  <a:lnTo>
                    <a:pt x="1181944" y="573292"/>
                  </a:lnTo>
                  <a:lnTo>
                    <a:pt x="1183178" y="527439"/>
                  </a:lnTo>
                  <a:lnTo>
                    <a:pt x="1177547" y="481792"/>
                  </a:lnTo>
                  <a:lnTo>
                    <a:pt x="1164916" y="437699"/>
                  </a:lnTo>
                  <a:lnTo>
                    <a:pt x="1145146" y="396508"/>
                  </a:lnTo>
                  <a:lnTo>
                    <a:pt x="1148845" y="384316"/>
                  </a:lnTo>
                  <a:lnTo>
                    <a:pt x="1151877" y="371743"/>
                  </a:lnTo>
                  <a:lnTo>
                    <a:pt x="1157047" y="321617"/>
                  </a:lnTo>
                  <a:lnTo>
                    <a:pt x="1152003" y="273167"/>
                  </a:lnTo>
                  <a:lnTo>
                    <a:pt x="1137728" y="228598"/>
                  </a:lnTo>
                  <a:lnTo>
                    <a:pt x="1115205" y="190114"/>
                  </a:lnTo>
                  <a:lnTo>
                    <a:pt x="1085418" y="159920"/>
                  </a:lnTo>
                  <a:lnTo>
                    <a:pt x="1049350" y="140222"/>
                  </a:lnTo>
                  <a:lnTo>
                    <a:pt x="1043337" y="111744"/>
                  </a:lnTo>
                  <a:lnTo>
                    <a:pt x="1033681" y="85183"/>
                  </a:lnTo>
                  <a:lnTo>
                    <a:pt x="1020639" y="61123"/>
                  </a:lnTo>
                  <a:lnTo>
                    <a:pt x="1004468" y="40146"/>
                  </a:lnTo>
                  <a:lnTo>
                    <a:pt x="968024" y="11837"/>
                  </a:lnTo>
                  <a:lnTo>
                    <a:pt x="927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70"/>
            <p:cNvSpPr/>
            <p:nvPr/>
          </p:nvSpPr>
          <p:spPr>
            <a:xfrm>
              <a:off x="1368805" y="3940682"/>
              <a:ext cx="377570" cy="18669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71"/>
            <p:cNvSpPr/>
            <p:nvPr/>
          </p:nvSpPr>
          <p:spPr>
            <a:xfrm>
              <a:off x="186321" y="3415777"/>
              <a:ext cx="1183640" cy="1120140"/>
            </a:xfrm>
            <a:custGeom>
              <a:avLst/>
              <a:gdLst/>
              <a:ahLst/>
              <a:cxnLst/>
              <a:rect l="l" t="t" r="r" b="b"/>
              <a:pathLst>
                <a:path w="1183640" h="1120139">
                  <a:moveTo>
                    <a:pt x="107137" y="368314"/>
                  </a:moveTo>
                  <a:lnTo>
                    <a:pt x="106260" y="313314"/>
                  </a:lnTo>
                  <a:lnTo>
                    <a:pt x="114794" y="261187"/>
                  </a:lnTo>
                  <a:lnTo>
                    <a:pt x="131790" y="213546"/>
                  </a:lnTo>
                  <a:lnTo>
                    <a:pt x="156297" y="172002"/>
                  </a:lnTo>
                  <a:lnTo>
                    <a:pt x="187367" y="138170"/>
                  </a:lnTo>
                  <a:lnTo>
                    <a:pt x="224048" y="113661"/>
                  </a:lnTo>
                  <a:lnTo>
                    <a:pt x="265392" y="100090"/>
                  </a:lnTo>
                  <a:lnTo>
                    <a:pt x="296163" y="98012"/>
                  </a:lnTo>
                  <a:lnTo>
                    <a:pt x="326566" y="102519"/>
                  </a:lnTo>
                  <a:lnTo>
                    <a:pt x="355976" y="113431"/>
                  </a:lnTo>
                  <a:lnTo>
                    <a:pt x="383769" y="130570"/>
                  </a:lnTo>
                  <a:lnTo>
                    <a:pt x="406579" y="89472"/>
                  </a:lnTo>
                  <a:lnTo>
                    <a:pt x="435937" y="58622"/>
                  </a:lnTo>
                  <a:lnTo>
                    <a:pt x="469959" y="38765"/>
                  </a:lnTo>
                  <a:lnTo>
                    <a:pt x="506763" y="30644"/>
                  </a:lnTo>
                  <a:lnTo>
                    <a:pt x="544467" y="35005"/>
                  </a:lnTo>
                  <a:lnTo>
                    <a:pt x="581190" y="52592"/>
                  </a:lnTo>
                  <a:lnTo>
                    <a:pt x="615112" y="84723"/>
                  </a:lnTo>
                  <a:lnTo>
                    <a:pt x="637425" y="44618"/>
                  </a:lnTo>
                  <a:lnTo>
                    <a:pt x="667249" y="16504"/>
                  </a:lnTo>
                  <a:lnTo>
                    <a:pt x="701943" y="1521"/>
                  </a:lnTo>
                  <a:lnTo>
                    <a:pt x="738869" y="809"/>
                  </a:lnTo>
                  <a:lnTo>
                    <a:pt x="775386" y="15508"/>
                  </a:lnTo>
                  <a:lnTo>
                    <a:pt x="787235" y="24277"/>
                  </a:lnTo>
                  <a:lnTo>
                    <a:pt x="798198" y="34701"/>
                  </a:lnTo>
                  <a:lnTo>
                    <a:pt x="808176" y="46672"/>
                  </a:lnTo>
                  <a:lnTo>
                    <a:pt x="817067" y="60085"/>
                  </a:lnTo>
                  <a:lnTo>
                    <a:pt x="849408" y="24446"/>
                  </a:lnTo>
                  <a:lnTo>
                    <a:pt x="887407" y="4310"/>
                  </a:lnTo>
                  <a:lnTo>
                    <a:pt x="927975" y="0"/>
                  </a:lnTo>
                  <a:lnTo>
                    <a:pt x="968024" y="11837"/>
                  </a:lnTo>
                  <a:lnTo>
                    <a:pt x="1004468" y="40146"/>
                  </a:lnTo>
                  <a:lnTo>
                    <a:pt x="1033681" y="85183"/>
                  </a:lnTo>
                  <a:lnTo>
                    <a:pt x="1049350" y="140222"/>
                  </a:lnTo>
                  <a:lnTo>
                    <a:pt x="1085418" y="159920"/>
                  </a:lnTo>
                  <a:lnTo>
                    <a:pt x="1115205" y="190114"/>
                  </a:lnTo>
                  <a:lnTo>
                    <a:pt x="1137728" y="228598"/>
                  </a:lnTo>
                  <a:lnTo>
                    <a:pt x="1152003" y="273167"/>
                  </a:lnTo>
                  <a:lnTo>
                    <a:pt x="1157047" y="321617"/>
                  </a:lnTo>
                  <a:lnTo>
                    <a:pt x="1151877" y="371743"/>
                  </a:lnTo>
                  <a:lnTo>
                    <a:pt x="1150450" y="378077"/>
                  </a:lnTo>
                  <a:lnTo>
                    <a:pt x="1148845" y="384316"/>
                  </a:lnTo>
                  <a:lnTo>
                    <a:pt x="1147073" y="390459"/>
                  </a:lnTo>
                  <a:lnTo>
                    <a:pt x="1145146" y="396508"/>
                  </a:lnTo>
                  <a:lnTo>
                    <a:pt x="1164916" y="437699"/>
                  </a:lnTo>
                  <a:lnTo>
                    <a:pt x="1177547" y="481792"/>
                  </a:lnTo>
                  <a:lnTo>
                    <a:pt x="1183178" y="527439"/>
                  </a:lnTo>
                  <a:lnTo>
                    <a:pt x="1181944" y="573292"/>
                  </a:lnTo>
                  <a:lnTo>
                    <a:pt x="1173984" y="618001"/>
                  </a:lnTo>
                  <a:lnTo>
                    <a:pt x="1159434" y="660219"/>
                  </a:lnTo>
                  <a:lnTo>
                    <a:pt x="1138430" y="698598"/>
                  </a:lnTo>
                  <a:lnTo>
                    <a:pt x="1111110" y="731788"/>
                  </a:lnTo>
                  <a:lnTo>
                    <a:pt x="1070035" y="762522"/>
                  </a:lnTo>
                  <a:lnTo>
                    <a:pt x="1024331" y="778778"/>
                  </a:lnTo>
                  <a:lnTo>
                    <a:pt x="1018337" y="832949"/>
                  </a:lnTo>
                  <a:lnTo>
                    <a:pt x="1002070" y="881525"/>
                  </a:lnTo>
                  <a:lnTo>
                    <a:pt x="977051" y="922573"/>
                  </a:lnTo>
                  <a:lnTo>
                    <a:pt x="944802" y="954160"/>
                  </a:lnTo>
                  <a:lnTo>
                    <a:pt x="906846" y="974352"/>
                  </a:lnTo>
                  <a:lnTo>
                    <a:pt x="864705" y="981216"/>
                  </a:lnTo>
                  <a:lnTo>
                    <a:pt x="842956" y="979017"/>
                  </a:lnTo>
                  <a:lnTo>
                    <a:pt x="821742" y="973056"/>
                  </a:lnTo>
                  <a:lnTo>
                    <a:pt x="801359" y="963428"/>
                  </a:lnTo>
                  <a:lnTo>
                    <a:pt x="782104" y="950228"/>
                  </a:lnTo>
                  <a:lnTo>
                    <a:pt x="765152" y="1000858"/>
                  </a:lnTo>
                  <a:lnTo>
                    <a:pt x="740569" y="1043800"/>
                  </a:lnTo>
                  <a:lnTo>
                    <a:pt x="709741" y="1078097"/>
                  </a:lnTo>
                  <a:lnTo>
                    <a:pt x="674050" y="1102795"/>
                  </a:lnTo>
                  <a:lnTo>
                    <a:pt x="634880" y="1116938"/>
                  </a:lnTo>
                  <a:lnTo>
                    <a:pt x="593614" y="1119572"/>
                  </a:lnTo>
                  <a:lnTo>
                    <a:pt x="551637" y="1109740"/>
                  </a:lnTo>
                  <a:lnTo>
                    <a:pt x="522061" y="1094399"/>
                  </a:lnTo>
                  <a:lnTo>
                    <a:pt x="495143" y="1072926"/>
                  </a:lnTo>
                  <a:lnTo>
                    <a:pt x="471447" y="1045857"/>
                  </a:lnTo>
                  <a:lnTo>
                    <a:pt x="451536" y="1013728"/>
                  </a:lnTo>
                  <a:lnTo>
                    <a:pt x="412819" y="1037371"/>
                  </a:lnTo>
                  <a:lnTo>
                    <a:pt x="372473" y="1050167"/>
                  </a:lnTo>
                  <a:lnTo>
                    <a:pt x="331666" y="1052494"/>
                  </a:lnTo>
                  <a:lnTo>
                    <a:pt x="291563" y="1044732"/>
                  </a:lnTo>
                  <a:lnTo>
                    <a:pt x="253331" y="1027260"/>
                  </a:lnTo>
                  <a:lnTo>
                    <a:pt x="218135" y="1000458"/>
                  </a:lnTo>
                  <a:lnTo>
                    <a:pt x="187142" y="964706"/>
                  </a:lnTo>
                  <a:lnTo>
                    <a:pt x="161519" y="920383"/>
                  </a:lnTo>
                  <a:lnTo>
                    <a:pt x="159283" y="915430"/>
                  </a:lnTo>
                  <a:lnTo>
                    <a:pt x="121105" y="913317"/>
                  </a:lnTo>
                  <a:lnTo>
                    <a:pt x="86587" y="896581"/>
                  </a:lnTo>
                  <a:lnTo>
                    <a:pt x="57913" y="867451"/>
                  </a:lnTo>
                  <a:lnTo>
                    <a:pt x="37264" y="828159"/>
                  </a:lnTo>
                  <a:lnTo>
                    <a:pt x="26822" y="780937"/>
                  </a:lnTo>
                  <a:lnTo>
                    <a:pt x="26627" y="747425"/>
                  </a:lnTo>
                  <a:lnTo>
                    <a:pt x="31986" y="715055"/>
                  </a:lnTo>
                  <a:lnTo>
                    <a:pt x="42615" y="684925"/>
                  </a:lnTo>
                  <a:lnTo>
                    <a:pt x="58229" y="658128"/>
                  </a:lnTo>
                  <a:lnTo>
                    <a:pt x="28849" y="626716"/>
                  </a:lnTo>
                  <a:lnTo>
                    <a:pt x="9206" y="586453"/>
                  </a:lnTo>
                  <a:lnTo>
                    <a:pt x="0" y="540801"/>
                  </a:lnTo>
                  <a:lnTo>
                    <a:pt x="1930" y="493223"/>
                  </a:lnTo>
                  <a:lnTo>
                    <a:pt x="15697" y="447181"/>
                  </a:lnTo>
                  <a:lnTo>
                    <a:pt x="53962" y="395508"/>
                  </a:lnTo>
                  <a:lnTo>
                    <a:pt x="106134" y="371743"/>
                  </a:lnTo>
                  <a:lnTo>
                    <a:pt x="107137" y="368314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72"/>
            <p:cNvSpPr/>
            <p:nvPr/>
          </p:nvSpPr>
          <p:spPr>
            <a:xfrm>
              <a:off x="1355852" y="3927729"/>
              <a:ext cx="403478" cy="212598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73"/>
            <p:cNvSpPr/>
            <p:nvPr/>
          </p:nvSpPr>
          <p:spPr>
            <a:xfrm>
              <a:off x="245821" y="3472179"/>
              <a:ext cx="1085215" cy="953135"/>
            </a:xfrm>
            <a:custGeom>
              <a:avLst/>
              <a:gdLst/>
              <a:ahLst/>
              <a:cxnLst/>
              <a:rect l="l" t="t" r="r" b="b"/>
              <a:pathLst>
                <a:path w="1085215" h="953135">
                  <a:moveTo>
                    <a:pt x="69341" y="617982"/>
                  </a:moveTo>
                  <a:lnTo>
                    <a:pt x="51240" y="618071"/>
                  </a:lnTo>
                  <a:lnTo>
                    <a:pt x="33447" y="614600"/>
                  </a:lnTo>
                  <a:lnTo>
                    <a:pt x="16265" y="607677"/>
                  </a:lnTo>
                  <a:lnTo>
                    <a:pt x="0" y="597408"/>
                  </a:lnTo>
                </a:path>
                <a:path w="1085215" h="953135">
                  <a:moveTo>
                    <a:pt x="130530" y="844169"/>
                  </a:moveTo>
                  <a:lnTo>
                    <a:pt x="123143" y="847645"/>
                  </a:lnTo>
                  <a:lnTo>
                    <a:pt x="115608" y="850455"/>
                  </a:lnTo>
                  <a:lnTo>
                    <a:pt x="107949" y="852598"/>
                  </a:lnTo>
                  <a:lnTo>
                    <a:pt x="100190" y="854075"/>
                  </a:lnTo>
                </a:path>
                <a:path w="1085215" h="953135">
                  <a:moveTo>
                    <a:pt x="391960" y="952881"/>
                  </a:moveTo>
                  <a:lnTo>
                    <a:pt x="386697" y="942050"/>
                  </a:lnTo>
                  <a:lnTo>
                    <a:pt x="381889" y="930910"/>
                  </a:lnTo>
                  <a:lnTo>
                    <a:pt x="377547" y="919483"/>
                  </a:lnTo>
                  <a:lnTo>
                    <a:pt x="373684" y="907796"/>
                  </a:lnTo>
                </a:path>
                <a:path w="1085215" h="953135">
                  <a:moveTo>
                    <a:pt x="730021" y="840359"/>
                  </a:moveTo>
                  <a:lnTo>
                    <a:pt x="728957" y="852902"/>
                  </a:lnTo>
                  <a:lnTo>
                    <a:pt x="727384" y="865362"/>
                  </a:lnTo>
                  <a:lnTo>
                    <a:pt x="725304" y="877702"/>
                  </a:lnTo>
                  <a:lnTo>
                    <a:pt x="722718" y="889889"/>
                  </a:lnTo>
                </a:path>
                <a:path w="1085215" h="953135">
                  <a:moveTo>
                    <a:pt x="875169" y="534416"/>
                  </a:moveTo>
                  <a:lnTo>
                    <a:pt x="912297" y="566846"/>
                  </a:lnTo>
                  <a:lnTo>
                    <a:pt x="940436" y="610409"/>
                  </a:lnTo>
                  <a:lnTo>
                    <a:pt x="958196" y="662235"/>
                  </a:lnTo>
                  <a:lnTo>
                    <a:pt x="964183" y="719455"/>
                  </a:lnTo>
                </a:path>
                <a:path w="1085215" h="953135">
                  <a:moveTo>
                    <a:pt x="1085138" y="337439"/>
                  </a:moveTo>
                  <a:lnTo>
                    <a:pt x="1077608" y="356935"/>
                  </a:lnTo>
                  <a:lnTo>
                    <a:pt x="1068422" y="375110"/>
                  </a:lnTo>
                  <a:lnTo>
                    <a:pt x="1057688" y="391785"/>
                  </a:lnTo>
                  <a:lnTo>
                    <a:pt x="1045514" y="406781"/>
                  </a:lnTo>
                </a:path>
                <a:path w="1085215" h="953135">
                  <a:moveTo>
                    <a:pt x="990015" y="80010"/>
                  </a:moveTo>
                  <a:lnTo>
                    <a:pt x="990996" y="88130"/>
                  </a:lnTo>
                  <a:lnTo>
                    <a:pt x="991671" y="96297"/>
                  </a:lnTo>
                  <a:lnTo>
                    <a:pt x="992039" y="104513"/>
                  </a:lnTo>
                  <a:lnTo>
                    <a:pt x="992098" y="112775"/>
                  </a:lnTo>
                </a:path>
                <a:path w="1085215" h="953135">
                  <a:moveTo>
                    <a:pt x="736892" y="41783"/>
                  </a:moveTo>
                  <a:lnTo>
                    <a:pt x="741077" y="30646"/>
                  </a:lnTo>
                  <a:lnTo>
                    <a:pt x="745869" y="19939"/>
                  </a:lnTo>
                  <a:lnTo>
                    <a:pt x="751249" y="9707"/>
                  </a:lnTo>
                  <a:lnTo>
                    <a:pt x="757199" y="0"/>
                  </a:lnTo>
                </a:path>
                <a:path w="1085215" h="953135">
                  <a:moveTo>
                    <a:pt x="546989" y="61722"/>
                  </a:moveTo>
                  <a:lnTo>
                    <a:pt x="548792" y="52389"/>
                  </a:lnTo>
                  <a:lnTo>
                    <a:pt x="551037" y="43259"/>
                  </a:lnTo>
                  <a:lnTo>
                    <a:pt x="553714" y="34343"/>
                  </a:lnTo>
                  <a:lnTo>
                    <a:pt x="556818" y="25654"/>
                  </a:lnTo>
                </a:path>
                <a:path w="1085215" h="953135">
                  <a:moveTo>
                    <a:pt x="324129" y="73914"/>
                  </a:moveTo>
                  <a:lnTo>
                    <a:pt x="333631" y="81603"/>
                  </a:lnTo>
                  <a:lnTo>
                    <a:pt x="342746" y="89995"/>
                  </a:lnTo>
                  <a:lnTo>
                    <a:pt x="351448" y="99077"/>
                  </a:lnTo>
                  <a:lnTo>
                    <a:pt x="359714" y="108839"/>
                  </a:lnTo>
                </a:path>
                <a:path w="1085215" h="953135">
                  <a:moveTo>
                    <a:pt x="53847" y="348742"/>
                  </a:moveTo>
                  <a:lnTo>
                    <a:pt x="51872" y="339647"/>
                  </a:lnTo>
                  <a:lnTo>
                    <a:pt x="50176" y="330469"/>
                  </a:lnTo>
                  <a:lnTo>
                    <a:pt x="48763" y="321220"/>
                  </a:lnTo>
                  <a:lnTo>
                    <a:pt x="47637" y="311912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74"/>
            <p:cNvSpPr/>
            <p:nvPr/>
          </p:nvSpPr>
          <p:spPr>
            <a:xfrm>
              <a:off x="577596" y="3517391"/>
              <a:ext cx="717804" cy="717804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75"/>
            <p:cNvSpPr/>
            <p:nvPr/>
          </p:nvSpPr>
          <p:spPr>
            <a:xfrm>
              <a:off x="275843" y="3848100"/>
              <a:ext cx="490728" cy="49072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FA7199"/>
                </a:solidFill>
                <a:latin typeface="Arial Black" panose="020B0A04020102020204" pitchFamily="34" charset="0"/>
                <a:cs typeface="Arial" panose="020B0704020202020204"/>
              </a:rPr>
              <a:t>Multiple Interaction</a:t>
            </a:r>
            <a:endParaRPr lang="en-US" sz="4000" dirty="0">
              <a:latin typeface="Arial Black" panose="020B0A04020102020204" pitchFamily="34" charset="0"/>
              <a:cs typeface="Arial" panose="020B0704020202020204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39613" y="1376095"/>
            <a:ext cx="7002944" cy="1715668"/>
            <a:chOff x="866133" y="413665"/>
            <a:chExt cx="4188615" cy="1477543"/>
          </a:xfrm>
        </p:grpSpPr>
        <p:sp>
          <p:nvSpPr>
            <p:cNvPr id="29" name="object 29"/>
            <p:cNvSpPr/>
            <p:nvPr/>
          </p:nvSpPr>
          <p:spPr>
            <a:xfrm>
              <a:off x="866133" y="514134"/>
              <a:ext cx="4107678" cy="1377074"/>
            </a:xfrm>
            <a:prstGeom prst="roundRect">
              <a:avLst/>
            </a:prstGeom>
            <a:solidFill>
              <a:srgbClr val="4F92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文本框 49"/>
            <p:cNvSpPr txBox="1"/>
            <p:nvPr/>
          </p:nvSpPr>
          <p:spPr>
            <a:xfrm>
              <a:off x="931126" y="413665"/>
              <a:ext cx="4123622" cy="14536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CA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Vloggers with different levels of follower numbers also have different preferences in using discourse strategies of multiple interaction types. </a:t>
              </a:r>
              <a:endParaRPr lang="fr-CA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262113" y="1185162"/>
            <a:ext cx="4773929" cy="5296662"/>
            <a:chOff x="6705600" y="1317496"/>
            <a:chExt cx="4773929" cy="5296662"/>
          </a:xfrm>
        </p:grpSpPr>
        <p:grpSp>
          <p:nvGrpSpPr>
            <p:cNvPr id="48" name="组合 47"/>
            <p:cNvGrpSpPr/>
            <p:nvPr/>
          </p:nvGrpSpPr>
          <p:grpSpPr>
            <a:xfrm>
              <a:off x="6705600" y="1317496"/>
              <a:ext cx="4773929" cy="5296662"/>
              <a:chOff x="3418332" y="1074419"/>
              <a:chExt cx="4773929" cy="5296662"/>
            </a:xfrm>
          </p:grpSpPr>
          <p:grpSp>
            <p:nvGrpSpPr>
              <p:cNvPr id="7" name="object 7"/>
              <p:cNvGrpSpPr/>
              <p:nvPr/>
            </p:nvGrpSpPr>
            <p:grpSpPr>
              <a:xfrm>
                <a:off x="3418332" y="1074419"/>
                <a:ext cx="4773929" cy="5296662"/>
                <a:chOff x="3418332" y="1074419"/>
                <a:chExt cx="4773929" cy="5296662"/>
              </a:xfrm>
            </p:grpSpPr>
            <p:sp>
              <p:nvSpPr>
                <p:cNvPr id="8" name="object 8"/>
                <p:cNvSpPr/>
                <p:nvPr/>
              </p:nvSpPr>
              <p:spPr>
                <a:xfrm>
                  <a:off x="3418332" y="1074419"/>
                  <a:ext cx="4773929" cy="5296662"/>
                </a:xfrm>
                <a:prstGeom prst="rect">
                  <a:avLst/>
                </a:prstGeom>
                <a:blipFill>
                  <a:blip r:embed="rId5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/>
              </p:txBody>
            </p:sp>
            <p:sp>
              <p:nvSpPr>
                <p:cNvPr id="9" name="object 9"/>
                <p:cNvSpPr/>
                <p:nvPr/>
              </p:nvSpPr>
              <p:spPr>
                <a:xfrm>
                  <a:off x="3521964" y="1101852"/>
                  <a:ext cx="4573523" cy="5096256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/>
              </p:txBody>
            </p:sp>
            <p:sp>
              <p:nvSpPr>
                <p:cNvPr id="10" name="object 10"/>
                <p:cNvSpPr/>
                <p:nvPr/>
              </p:nvSpPr>
              <p:spPr>
                <a:xfrm>
                  <a:off x="3617810" y="2719908"/>
                  <a:ext cx="1047889" cy="1068755"/>
                </a:xfrm>
                <a:prstGeom prst="rect">
                  <a:avLst/>
                </a:prstGeom>
                <a:blipFill>
                  <a:blip r:embed="rId7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/>
              </p:txBody>
            </p:sp>
            <p:sp>
              <p:nvSpPr>
                <p:cNvPr id="11" name="object 11"/>
                <p:cNvSpPr/>
                <p:nvPr/>
              </p:nvSpPr>
              <p:spPr>
                <a:xfrm>
                  <a:off x="6790309" y="2877032"/>
                  <a:ext cx="1023289" cy="985126"/>
                </a:xfrm>
                <a:prstGeom prst="rect">
                  <a:avLst/>
                </a:prstGeom>
                <a:blipFill>
                  <a:blip r:embed="rId8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/>
              </p:txBody>
            </p:sp>
            <p:sp>
              <p:nvSpPr>
                <p:cNvPr id="12" name="object 12"/>
                <p:cNvSpPr/>
                <p:nvPr/>
              </p:nvSpPr>
              <p:spPr>
                <a:xfrm>
                  <a:off x="3959352" y="1426845"/>
                  <a:ext cx="3704373" cy="4446270"/>
                </a:xfrm>
                <a:prstGeom prst="rect">
                  <a:avLst/>
                </a:prstGeom>
                <a:blipFill>
                  <a:blip r:embed="rId9" cstate="print"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 dirty="0"/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5192504" y="2123186"/>
                <a:ext cx="562355" cy="457200"/>
              </a:xfrm>
              <a:prstGeom prst="ellipse">
                <a:avLst/>
              </a:prstGeom>
              <a:solidFill>
                <a:srgbClr val="2FB5F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733487" y="3037178"/>
                <a:ext cx="1480388" cy="969925"/>
              </a:xfrm>
              <a:prstGeom prst="ellipse">
                <a:avLst/>
              </a:prstGeom>
              <a:solidFill>
                <a:srgbClr val="4F92E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4160806" y="4468064"/>
                <a:ext cx="2025873" cy="809443"/>
              </a:xfrm>
              <a:prstGeom prst="ellipse">
                <a:avLst/>
              </a:prstGeom>
              <a:solidFill>
                <a:srgbClr val="5BBAE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4722839" y="4719103"/>
                <a:ext cx="2025873" cy="809443"/>
              </a:xfrm>
              <a:prstGeom prst="ellipse">
                <a:avLst/>
              </a:prstGeom>
              <a:solidFill>
                <a:srgbClr val="5BBAE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 rot="374456">
              <a:off x="7774954" y="2259600"/>
              <a:ext cx="20578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one </a:t>
              </a:r>
              <a:endParaRPr lang="en-US" altLang="zh-CN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million</a:t>
              </a:r>
              <a:endParaRPr lang="zh-CN" altLang="en-US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 rot="427316">
              <a:off x="7789652" y="3420174"/>
              <a:ext cx="19539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100,000</a:t>
              </a:r>
              <a:endParaRPr lang="en-US" altLang="zh-CN" sz="24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Followers</a:t>
              </a:r>
              <a:endParaRPr lang="en-US" altLang="zh-CN" sz="24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 rot="547209">
              <a:off x="7589422" y="4746088"/>
              <a:ext cx="237905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10,000</a:t>
              </a:r>
              <a:endParaRPr lang="en-US" altLang="zh-CN" sz="32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Followers</a:t>
              </a:r>
              <a:endParaRPr lang="en-US" altLang="zh-CN" sz="3200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graphicFrame>
        <p:nvGraphicFramePr>
          <p:cNvPr id="58" name="图表 57"/>
          <p:cNvGraphicFramePr/>
          <p:nvPr/>
        </p:nvGraphicFramePr>
        <p:xfrm>
          <a:off x="-356070" y="3198629"/>
          <a:ext cx="3784600" cy="291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9" name="图表 58"/>
          <p:cNvGraphicFramePr/>
          <p:nvPr/>
        </p:nvGraphicFramePr>
        <p:xfrm>
          <a:off x="2039470" y="3191825"/>
          <a:ext cx="3784600" cy="291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0" name="图表 59"/>
          <p:cNvGraphicFramePr/>
          <p:nvPr/>
        </p:nvGraphicFramePr>
        <p:xfrm>
          <a:off x="4360906" y="3152519"/>
          <a:ext cx="3784600" cy="291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2" name="文本框 61"/>
          <p:cNvSpPr txBox="1"/>
          <p:nvPr/>
        </p:nvSpPr>
        <p:spPr>
          <a:xfrm>
            <a:off x="1309182" y="6176926"/>
            <a:ext cx="51833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latin typeface="Arial" panose="020B0704020202020204" pitchFamily="34" charset="0"/>
                <a:cs typeface="Arial" panose="020B0704020202020204" pitchFamily="34" charset="0"/>
              </a:rPr>
              <a:t>Proportion of different Follower-Level Vloggers Using Multiple Interaction Discourse Strategies</a:t>
            </a:r>
            <a:endParaRPr lang="zh-CN" altLang="en-US" sz="1600" b="1" dirty="0"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55958" y="5809362"/>
            <a:ext cx="314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With one million followers</a:t>
            </a:r>
            <a:endParaRPr lang="zh-CN" altLang="en-US" dirty="0"/>
          </a:p>
        </p:txBody>
      </p:sp>
      <p:sp>
        <p:nvSpPr>
          <p:cNvPr id="64" name="文本框 63"/>
          <p:cNvSpPr txBox="1"/>
          <p:nvPr/>
        </p:nvSpPr>
        <p:spPr>
          <a:xfrm>
            <a:off x="2805345" y="5794770"/>
            <a:ext cx="314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With 100,000 followers</a:t>
            </a:r>
            <a:endParaRPr lang="zh-CN" altLang="en-US" dirty="0"/>
          </a:p>
        </p:txBody>
      </p:sp>
      <p:sp>
        <p:nvSpPr>
          <p:cNvPr id="65" name="文本框 64"/>
          <p:cNvSpPr txBox="1"/>
          <p:nvPr/>
        </p:nvSpPr>
        <p:spPr>
          <a:xfrm>
            <a:off x="5259849" y="5801182"/>
            <a:ext cx="3146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With 10,000 followers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object 12"/>
          <p:cNvSpPr/>
          <p:nvPr/>
        </p:nvSpPr>
        <p:spPr>
          <a:xfrm>
            <a:off x="5634202" y="1588473"/>
            <a:ext cx="6252998" cy="4964727"/>
          </a:xfrm>
          <a:custGeom>
            <a:avLst/>
            <a:gdLst/>
            <a:ahLst/>
            <a:cxnLst/>
            <a:rect l="l" t="t" r="r" b="b"/>
            <a:pathLst>
              <a:path w="4249420" h="4293235">
                <a:moveTo>
                  <a:pt x="4099179" y="0"/>
                </a:moveTo>
                <a:lnTo>
                  <a:pt x="149732" y="0"/>
                </a:lnTo>
                <a:lnTo>
                  <a:pt x="102412" y="7635"/>
                </a:lnTo>
                <a:lnTo>
                  <a:pt x="61310" y="28895"/>
                </a:lnTo>
                <a:lnTo>
                  <a:pt x="28895" y="61310"/>
                </a:lnTo>
                <a:lnTo>
                  <a:pt x="7635" y="102412"/>
                </a:lnTo>
                <a:lnTo>
                  <a:pt x="0" y="149732"/>
                </a:lnTo>
                <a:lnTo>
                  <a:pt x="0" y="4143413"/>
                </a:lnTo>
                <a:lnTo>
                  <a:pt x="7635" y="4190729"/>
                </a:lnTo>
                <a:lnTo>
                  <a:pt x="28895" y="4231822"/>
                </a:lnTo>
                <a:lnTo>
                  <a:pt x="61310" y="4264226"/>
                </a:lnTo>
                <a:lnTo>
                  <a:pt x="102412" y="4285476"/>
                </a:lnTo>
                <a:lnTo>
                  <a:pt x="149732" y="4293108"/>
                </a:lnTo>
                <a:lnTo>
                  <a:pt x="4099179" y="4293108"/>
                </a:lnTo>
                <a:lnTo>
                  <a:pt x="4146499" y="4285476"/>
                </a:lnTo>
                <a:lnTo>
                  <a:pt x="4187601" y="4264226"/>
                </a:lnTo>
                <a:lnTo>
                  <a:pt x="4220016" y="4231822"/>
                </a:lnTo>
                <a:lnTo>
                  <a:pt x="4241276" y="4190729"/>
                </a:lnTo>
                <a:lnTo>
                  <a:pt x="4248912" y="4143413"/>
                </a:lnTo>
                <a:lnTo>
                  <a:pt x="4248912" y="149732"/>
                </a:lnTo>
                <a:lnTo>
                  <a:pt x="4241276" y="102412"/>
                </a:lnTo>
                <a:lnTo>
                  <a:pt x="4220016" y="61310"/>
                </a:lnTo>
                <a:lnTo>
                  <a:pt x="4187601" y="28895"/>
                </a:lnTo>
                <a:lnTo>
                  <a:pt x="4146499" y="7635"/>
                </a:lnTo>
                <a:lnTo>
                  <a:pt x="4099179" y="0"/>
                </a:lnTo>
                <a:close/>
              </a:path>
            </a:pathLst>
          </a:custGeom>
          <a:solidFill>
            <a:srgbClr val="2BBAFF">
              <a:alpha val="34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0008107" y="179831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0"/>
                </a:moveTo>
                <a:lnTo>
                  <a:pt x="0" y="107950"/>
                </a:lnTo>
              </a:path>
            </a:pathLst>
          </a:custGeom>
          <a:ln w="6096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0872216" y="179831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0"/>
                </a:moveTo>
                <a:lnTo>
                  <a:pt x="0" y="107950"/>
                </a:lnTo>
              </a:path>
            </a:pathLst>
          </a:custGeom>
          <a:ln w="6096">
            <a:solidFill>
              <a:srgbClr val="A6A6A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6840517" y="2022430"/>
            <a:ext cx="4956230" cy="4475517"/>
            <a:chOff x="0" y="1400555"/>
            <a:chExt cx="5893435" cy="5457825"/>
          </a:xfrm>
        </p:grpSpPr>
        <p:sp>
          <p:nvSpPr>
            <p:cNvPr id="33" name="object 33"/>
            <p:cNvSpPr/>
            <p:nvPr/>
          </p:nvSpPr>
          <p:spPr>
            <a:xfrm>
              <a:off x="256031" y="2107691"/>
              <a:ext cx="1876044" cy="1856231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462521" y="2312542"/>
              <a:ext cx="1478280" cy="1459865"/>
            </a:xfrm>
            <a:custGeom>
              <a:avLst/>
              <a:gdLst/>
              <a:ahLst/>
              <a:cxnLst/>
              <a:rect l="l" t="t" r="r" b="b"/>
              <a:pathLst>
                <a:path w="1478280" h="1459864">
                  <a:moveTo>
                    <a:pt x="1102575" y="381444"/>
                  </a:moveTo>
                  <a:lnTo>
                    <a:pt x="1091222" y="336804"/>
                  </a:lnTo>
                  <a:lnTo>
                    <a:pt x="1068082" y="295402"/>
                  </a:lnTo>
                  <a:lnTo>
                    <a:pt x="1070622" y="289433"/>
                  </a:lnTo>
                  <a:lnTo>
                    <a:pt x="1072654" y="283210"/>
                  </a:lnTo>
                  <a:lnTo>
                    <a:pt x="1074305" y="276987"/>
                  </a:lnTo>
                  <a:lnTo>
                    <a:pt x="1078941" y="232308"/>
                  </a:lnTo>
                  <a:lnTo>
                    <a:pt x="1070114" y="189903"/>
                  </a:lnTo>
                  <a:lnTo>
                    <a:pt x="1049413" y="152603"/>
                  </a:lnTo>
                  <a:lnTo>
                    <a:pt x="1018413" y="123253"/>
                  </a:lnTo>
                  <a:lnTo>
                    <a:pt x="978674" y="104648"/>
                  </a:lnTo>
                  <a:lnTo>
                    <a:pt x="973061" y="83439"/>
                  </a:lnTo>
                  <a:lnTo>
                    <a:pt x="951865" y="45758"/>
                  </a:lnTo>
                  <a:lnTo>
                    <a:pt x="893660" y="5765"/>
                  </a:lnTo>
                  <a:lnTo>
                    <a:pt x="846404" y="431"/>
                  </a:lnTo>
                  <a:lnTo>
                    <a:pt x="800633" y="13652"/>
                  </a:lnTo>
                  <a:lnTo>
                    <a:pt x="761974" y="44958"/>
                  </a:lnTo>
                  <a:lnTo>
                    <a:pt x="753681" y="35001"/>
                  </a:lnTo>
                  <a:lnTo>
                    <a:pt x="744372" y="26098"/>
                  </a:lnTo>
                  <a:lnTo>
                    <a:pt x="734136" y="18351"/>
                  </a:lnTo>
                  <a:lnTo>
                    <a:pt x="723087" y="11811"/>
                  </a:lnTo>
                  <a:lnTo>
                    <a:pt x="680339" y="0"/>
                  </a:lnTo>
                  <a:lnTo>
                    <a:pt x="637971" y="5715"/>
                  </a:lnTo>
                  <a:lnTo>
                    <a:pt x="600773" y="27355"/>
                  </a:lnTo>
                  <a:lnTo>
                    <a:pt x="573570" y="63246"/>
                  </a:lnTo>
                  <a:lnTo>
                    <a:pt x="566293" y="56451"/>
                  </a:lnTo>
                  <a:lnTo>
                    <a:pt x="500621" y="24904"/>
                  </a:lnTo>
                  <a:lnTo>
                    <a:pt x="458533" y="24434"/>
                  </a:lnTo>
                  <a:lnTo>
                    <a:pt x="418668" y="37007"/>
                  </a:lnTo>
                  <a:lnTo>
                    <a:pt x="384048" y="61658"/>
                  </a:lnTo>
                  <a:lnTo>
                    <a:pt x="357720" y="97409"/>
                  </a:lnTo>
                  <a:lnTo>
                    <a:pt x="331787" y="84645"/>
                  </a:lnTo>
                  <a:lnTo>
                    <a:pt x="304342" y="76542"/>
                  </a:lnTo>
                  <a:lnTo>
                    <a:pt x="275983" y="73215"/>
                  </a:lnTo>
                  <a:lnTo>
                    <a:pt x="247281" y="74803"/>
                  </a:lnTo>
                  <a:lnTo>
                    <a:pt x="202666" y="87439"/>
                  </a:lnTo>
                  <a:lnTo>
                    <a:pt x="164185" y="110845"/>
                  </a:lnTo>
                  <a:lnTo>
                    <a:pt x="133235" y="143129"/>
                  </a:lnTo>
                  <a:lnTo>
                    <a:pt x="111213" y="182410"/>
                  </a:lnTo>
                  <a:lnTo>
                    <a:pt x="99542" y="226771"/>
                  </a:lnTo>
                  <a:lnTo>
                    <a:pt x="99618" y="274320"/>
                  </a:lnTo>
                  <a:lnTo>
                    <a:pt x="98691" y="276987"/>
                  </a:lnTo>
                  <a:lnTo>
                    <a:pt x="50012" y="294627"/>
                  </a:lnTo>
                  <a:lnTo>
                    <a:pt x="14312" y="333121"/>
                  </a:lnTo>
                  <a:lnTo>
                    <a:pt x="0" y="376186"/>
                  </a:lnTo>
                  <a:lnTo>
                    <a:pt x="2705" y="420090"/>
                  </a:lnTo>
                  <a:lnTo>
                    <a:pt x="21120" y="459752"/>
                  </a:lnTo>
                  <a:lnTo>
                    <a:pt x="54000" y="490093"/>
                  </a:lnTo>
                  <a:lnTo>
                    <a:pt x="39433" y="510006"/>
                  </a:lnTo>
                  <a:lnTo>
                    <a:pt x="29514" y="532422"/>
                  </a:lnTo>
                  <a:lnTo>
                    <a:pt x="24511" y="556501"/>
                  </a:lnTo>
                  <a:lnTo>
                    <a:pt x="24701" y="581406"/>
                  </a:lnTo>
                  <a:lnTo>
                    <a:pt x="38430" y="624497"/>
                  </a:lnTo>
                  <a:lnTo>
                    <a:pt x="66268" y="657694"/>
                  </a:lnTo>
                  <a:lnTo>
                    <a:pt x="104203" y="677760"/>
                  </a:lnTo>
                  <a:lnTo>
                    <a:pt x="148272" y="681482"/>
                  </a:lnTo>
                  <a:lnTo>
                    <a:pt x="149656" y="684022"/>
                  </a:lnTo>
                  <a:lnTo>
                    <a:pt x="178104" y="722414"/>
                  </a:lnTo>
                  <a:lnTo>
                    <a:pt x="212204" y="751255"/>
                  </a:lnTo>
                  <a:lnTo>
                    <a:pt x="251015" y="771271"/>
                  </a:lnTo>
                  <a:lnTo>
                    <a:pt x="292925" y="782040"/>
                  </a:lnTo>
                  <a:lnTo>
                    <a:pt x="336296" y="783158"/>
                  </a:lnTo>
                  <a:lnTo>
                    <a:pt x="379501" y="774204"/>
                  </a:lnTo>
                  <a:lnTo>
                    <a:pt x="420941" y="754761"/>
                  </a:lnTo>
                  <a:lnTo>
                    <a:pt x="439521" y="778649"/>
                  </a:lnTo>
                  <a:lnTo>
                    <a:pt x="461632" y="798791"/>
                  </a:lnTo>
                  <a:lnTo>
                    <a:pt x="486740" y="814755"/>
                  </a:lnTo>
                  <a:lnTo>
                    <a:pt x="514337" y="826135"/>
                  </a:lnTo>
                  <a:lnTo>
                    <a:pt x="559993" y="833755"/>
                  </a:lnTo>
                  <a:lnTo>
                    <a:pt x="604456" y="828916"/>
                  </a:lnTo>
                  <a:lnTo>
                    <a:pt x="645680" y="812749"/>
                  </a:lnTo>
                  <a:lnTo>
                    <a:pt x="681596" y="786371"/>
                  </a:lnTo>
                  <a:lnTo>
                    <a:pt x="710171" y="750912"/>
                  </a:lnTo>
                  <a:lnTo>
                    <a:pt x="729361" y="707517"/>
                  </a:lnTo>
                  <a:lnTo>
                    <a:pt x="747318" y="717296"/>
                  </a:lnTo>
                  <a:lnTo>
                    <a:pt x="766330" y="724446"/>
                  </a:lnTo>
                  <a:lnTo>
                    <a:pt x="786130" y="728878"/>
                  </a:lnTo>
                  <a:lnTo>
                    <a:pt x="806424" y="730504"/>
                  </a:lnTo>
                  <a:lnTo>
                    <a:pt x="853160" y="723138"/>
                  </a:lnTo>
                  <a:lnTo>
                    <a:pt x="893876" y="701903"/>
                  </a:lnTo>
                  <a:lnTo>
                    <a:pt x="926109" y="669302"/>
                  </a:lnTo>
                  <a:lnTo>
                    <a:pt x="947407" y="627799"/>
                  </a:lnTo>
                  <a:lnTo>
                    <a:pt x="955306" y="579882"/>
                  </a:lnTo>
                  <a:lnTo>
                    <a:pt x="977074" y="575221"/>
                  </a:lnTo>
                  <a:lnTo>
                    <a:pt x="1017841" y="557580"/>
                  </a:lnTo>
                  <a:lnTo>
                    <a:pt x="1069009" y="511009"/>
                  </a:lnTo>
                  <a:lnTo>
                    <a:pt x="1091158" y="470916"/>
                  </a:lnTo>
                  <a:lnTo>
                    <a:pt x="1102448" y="426935"/>
                  </a:lnTo>
                  <a:lnTo>
                    <a:pt x="1102575" y="381444"/>
                  </a:lnTo>
                  <a:close/>
                </a:path>
                <a:path w="1478280" h="1459864">
                  <a:moveTo>
                    <a:pt x="1477911" y="1436243"/>
                  </a:moveTo>
                  <a:lnTo>
                    <a:pt x="1476082" y="1427226"/>
                  </a:lnTo>
                  <a:lnTo>
                    <a:pt x="1471091" y="1419885"/>
                  </a:lnTo>
                  <a:lnTo>
                    <a:pt x="1463713" y="1414945"/>
                  </a:lnTo>
                  <a:lnTo>
                    <a:pt x="1454670" y="1413129"/>
                  </a:lnTo>
                  <a:lnTo>
                    <a:pt x="1445691" y="1414945"/>
                  </a:lnTo>
                  <a:lnTo>
                    <a:pt x="1438351" y="1419885"/>
                  </a:lnTo>
                  <a:lnTo>
                    <a:pt x="1433372" y="1427226"/>
                  </a:lnTo>
                  <a:lnTo>
                    <a:pt x="1431556" y="1436243"/>
                  </a:lnTo>
                  <a:lnTo>
                    <a:pt x="1433372" y="1445272"/>
                  </a:lnTo>
                  <a:lnTo>
                    <a:pt x="1438338" y="1452613"/>
                  </a:lnTo>
                  <a:lnTo>
                    <a:pt x="1445691" y="1457553"/>
                  </a:lnTo>
                  <a:lnTo>
                    <a:pt x="1454670" y="1459357"/>
                  </a:lnTo>
                  <a:lnTo>
                    <a:pt x="1463713" y="1457553"/>
                  </a:lnTo>
                  <a:lnTo>
                    <a:pt x="1471091" y="1452613"/>
                  </a:lnTo>
                  <a:lnTo>
                    <a:pt x="1476082" y="1445272"/>
                  </a:lnTo>
                  <a:lnTo>
                    <a:pt x="1477911" y="1436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682242" y="3488816"/>
              <a:ext cx="92582" cy="925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439671" y="3217291"/>
              <a:ext cx="138937" cy="13893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62529" y="2312531"/>
              <a:ext cx="1102995" cy="834390"/>
            </a:xfrm>
            <a:custGeom>
              <a:avLst/>
              <a:gdLst/>
              <a:ahLst/>
              <a:cxnLst/>
              <a:rect l="l" t="t" r="r" b="b"/>
              <a:pathLst>
                <a:path w="1102995" h="834389">
                  <a:moveTo>
                    <a:pt x="99610" y="274331"/>
                  </a:moveTo>
                  <a:lnTo>
                    <a:pt x="99536" y="226779"/>
                  </a:lnTo>
                  <a:lnTo>
                    <a:pt x="111212" y="182416"/>
                  </a:lnTo>
                  <a:lnTo>
                    <a:pt x="133232" y="143140"/>
                  </a:lnTo>
                  <a:lnTo>
                    <a:pt x="164188" y="110849"/>
                  </a:lnTo>
                  <a:lnTo>
                    <a:pt x="202671" y="87441"/>
                  </a:lnTo>
                  <a:lnTo>
                    <a:pt x="247273" y="74814"/>
                  </a:lnTo>
                  <a:lnTo>
                    <a:pt x="275983" y="73221"/>
                  </a:lnTo>
                  <a:lnTo>
                    <a:pt x="304345" y="76545"/>
                  </a:lnTo>
                  <a:lnTo>
                    <a:pt x="331782" y="84655"/>
                  </a:lnTo>
                  <a:lnTo>
                    <a:pt x="357712" y="97420"/>
                  </a:lnTo>
                  <a:lnTo>
                    <a:pt x="384043" y="61660"/>
                  </a:lnTo>
                  <a:lnTo>
                    <a:pt x="418660" y="37013"/>
                  </a:lnTo>
                  <a:lnTo>
                    <a:pt x="458531" y="24442"/>
                  </a:lnTo>
                  <a:lnTo>
                    <a:pt x="500623" y="24911"/>
                  </a:lnTo>
                  <a:lnTo>
                    <a:pt x="541901" y="39381"/>
                  </a:lnTo>
                  <a:lnTo>
                    <a:pt x="573562" y="63257"/>
                  </a:lnTo>
                  <a:lnTo>
                    <a:pt x="600771" y="27360"/>
                  </a:lnTo>
                  <a:lnTo>
                    <a:pt x="637967" y="5726"/>
                  </a:lnTo>
                  <a:lnTo>
                    <a:pt x="680339" y="0"/>
                  </a:lnTo>
                  <a:lnTo>
                    <a:pt x="723079" y="11822"/>
                  </a:lnTo>
                  <a:lnTo>
                    <a:pt x="734138" y="18359"/>
                  </a:lnTo>
                  <a:lnTo>
                    <a:pt x="744370" y="26110"/>
                  </a:lnTo>
                  <a:lnTo>
                    <a:pt x="753679" y="35004"/>
                  </a:lnTo>
                  <a:lnTo>
                    <a:pt x="761966" y="44969"/>
                  </a:lnTo>
                  <a:lnTo>
                    <a:pt x="800630" y="13662"/>
                  </a:lnTo>
                  <a:lnTo>
                    <a:pt x="846404" y="440"/>
                  </a:lnTo>
                  <a:lnTo>
                    <a:pt x="893656" y="5768"/>
                  </a:lnTo>
                  <a:lnTo>
                    <a:pt x="936756" y="30110"/>
                  </a:lnTo>
                  <a:lnTo>
                    <a:pt x="951859" y="45759"/>
                  </a:lnTo>
                  <a:lnTo>
                    <a:pt x="964045" y="63670"/>
                  </a:lnTo>
                  <a:lnTo>
                    <a:pt x="973064" y="83438"/>
                  </a:lnTo>
                  <a:lnTo>
                    <a:pt x="978666" y="104659"/>
                  </a:lnTo>
                  <a:lnTo>
                    <a:pt x="1018409" y="123253"/>
                  </a:lnTo>
                  <a:lnTo>
                    <a:pt x="1049416" y="152613"/>
                  </a:lnTo>
                  <a:lnTo>
                    <a:pt x="1070115" y="189909"/>
                  </a:lnTo>
                  <a:lnTo>
                    <a:pt x="1078933" y="232314"/>
                  </a:lnTo>
                  <a:lnTo>
                    <a:pt x="1074297" y="276998"/>
                  </a:lnTo>
                  <a:lnTo>
                    <a:pt x="1072646" y="283221"/>
                  </a:lnTo>
                  <a:lnTo>
                    <a:pt x="1070614" y="289444"/>
                  </a:lnTo>
                  <a:lnTo>
                    <a:pt x="1068074" y="295413"/>
                  </a:lnTo>
                  <a:lnTo>
                    <a:pt x="1091219" y="336811"/>
                  </a:lnTo>
                  <a:lnTo>
                    <a:pt x="1102571" y="381444"/>
                  </a:lnTo>
                  <a:lnTo>
                    <a:pt x="1102444" y="426938"/>
                  </a:lnTo>
                  <a:lnTo>
                    <a:pt x="1091151" y="470918"/>
                  </a:lnTo>
                  <a:lnTo>
                    <a:pt x="1069006" y="511011"/>
                  </a:lnTo>
                  <a:lnTo>
                    <a:pt x="1036324" y="544841"/>
                  </a:lnTo>
                  <a:lnTo>
                    <a:pt x="998002" y="567749"/>
                  </a:lnTo>
                  <a:lnTo>
                    <a:pt x="955298" y="579893"/>
                  </a:lnTo>
                  <a:lnTo>
                    <a:pt x="947402" y="627806"/>
                  </a:lnTo>
                  <a:lnTo>
                    <a:pt x="926110" y="669305"/>
                  </a:lnTo>
                  <a:lnTo>
                    <a:pt x="893879" y="701911"/>
                  </a:lnTo>
                  <a:lnTo>
                    <a:pt x="853163" y="723141"/>
                  </a:lnTo>
                  <a:lnTo>
                    <a:pt x="806416" y="730515"/>
                  </a:lnTo>
                  <a:lnTo>
                    <a:pt x="786124" y="728888"/>
                  </a:lnTo>
                  <a:lnTo>
                    <a:pt x="766332" y="724451"/>
                  </a:lnTo>
                  <a:lnTo>
                    <a:pt x="747316" y="717299"/>
                  </a:lnTo>
                  <a:lnTo>
                    <a:pt x="729353" y="707528"/>
                  </a:lnTo>
                  <a:lnTo>
                    <a:pt x="710173" y="750922"/>
                  </a:lnTo>
                  <a:lnTo>
                    <a:pt x="681598" y="786372"/>
                  </a:lnTo>
                  <a:lnTo>
                    <a:pt x="645677" y="812748"/>
                  </a:lnTo>
                  <a:lnTo>
                    <a:pt x="604459" y="828922"/>
                  </a:lnTo>
                  <a:lnTo>
                    <a:pt x="559993" y="833764"/>
                  </a:lnTo>
                  <a:lnTo>
                    <a:pt x="514329" y="826146"/>
                  </a:lnTo>
                  <a:lnTo>
                    <a:pt x="486740" y="814762"/>
                  </a:lnTo>
                  <a:lnTo>
                    <a:pt x="461625" y="798794"/>
                  </a:lnTo>
                  <a:lnTo>
                    <a:pt x="439514" y="778658"/>
                  </a:lnTo>
                  <a:lnTo>
                    <a:pt x="420933" y="754772"/>
                  </a:lnTo>
                  <a:lnTo>
                    <a:pt x="379501" y="774210"/>
                  </a:lnTo>
                  <a:lnTo>
                    <a:pt x="336288" y="783163"/>
                  </a:lnTo>
                  <a:lnTo>
                    <a:pt x="292918" y="782044"/>
                  </a:lnTo>
                  <a:lnTo>
                    <a:pt x="251014" y="771271"/>
                  </a:lnTo>
                  <a:lnTo>
                    <a:pt x="212202" y="751259"/>
                  </a:lnTo>
                  <a:lnTo>
                    <a:pt x="178105" y="722422"/>
                  </a:lnTo>
                  <a:lnTo>
                    <a:pt x="150347" y="685176"/>
                  </a:lnTo>
                  <a:lnTo>
                    <a:pt x="148264" y="681493"/>
                  </a:lnTo>
                  <a:lnTo>
                    <a:pt x="104198" y="677769"/>
                  </a:lnTo>
                  <a:lnTo>
                    <a:pt x="66262" y="657697"/>
                  </a:lnTo>
                  <a:lnTo>
                    <a:pt x="38434" y="624504"/>
                  </a:lnTo>
                  <a:lnTo>
                    <a:pt x="24693" y="581417"/>
                  </a:lnTo>
                  <a:lnTo>
                    <a:pt x="24508" y="556506"/>
                  </a:lnTo>
                  <a:lnTo>
                    <a:pt x="29508" y="532427"/>
                  </a:lnTo>
                  <a:lnTo>
                    <a:pt x="39425" y="510016"/>
                  </a:lnTo>
                  <a:lnTo>
                    <a:pt x="53992" y="490104"/>
                  </a:lnTo>
                  <a:lnTo>
                    <a:pt x="21120" y="459755"/>
                  </a:lnTo>
                  <a:lnTo>
                    <a:pt x="2697" y="420096"/>
                  </a:lnTo>
                  <a:lnTo>
                    <a:pt x="0" y="376197"/>
                  </a:lnTo>
                  <a:lnTo>
                    <a:pt x="14304" y="333132"/>
                  </a:lnTo>
                  <a:lnTo>
                    <a:pt x="30082" y="311592"/>
                  </a:lnTo>
                  <a:lnTo>
                    <a:pt x="50007" y="294636"/>
                  </a:lnTo>
                  <a:lnTo>
                    <a:pt x="73176" y="282894"/>
                  </a:lnTo>
                  <a:lnTo>
                    <a:pt x="98683" y="276998"/>
                  </a:lnTo>
                  <a:lnTo>
                    <a:pt x="99610" y="274331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881123" y="3712717"/>
              <a:ext cx="72263" cy="721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669288" y="3475863"/>
              <a:ext cx="118491" cy="1184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426718" y="3204336"/>
              <a:ext cx="164845" cy="16484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517702" y="2354833"/>
              <a:ext cx="1012825" cy="709295"/>
            </a:xfrm>
            <a:custGeom>
              <a:avLst/>
              <a:gdLst/>
              <a:ahLst/>
              <a:cxnLst/>
              <a:rect l="l" t="t" r="r" b="b"/>
              <a:pathLst>
                <a:path w="1012825" h="709294">
                  <a:moveTo>
                    <a:pt x="64693" y="459866"/>
                  </a:moveTo>
                  <a:lnTo>
                    <a:pt x="47807" y="459948"/>
                  </a:lnTo>
                  <a:lnTo>
                    <a:pt x="31208" y="457374"/>
                  </a:lnTo>
                  <a:lnTo>
                    <a:pt x="15178" y="452205"/>
                  </a:lnTo>
                  <a:lnTo>
                    <a:pt x="0" y="444500"/>
                  </a:lnTo>
                </a:path>
                <a:path w="1012825" h="709294">
                  <a:moveTo>
                    <a:pt x="121780" y="628268"/>
                  </a:moveTo>
                  <a:lnTo>
                    <a:pt x="114892" y="630795"/>
                  </a:lnTo>
                  <a:lnTo>
                    <a:pt x="107864" y="632856"/>
                  </a:lnTo>
                  <a:lnTo>
                    <a:pt x="100716" y="634466"/>
                  </a:lnTo>
                  <a:lnTo>
                    <a:pt x="93472" y="635635"/>
                  </a:lnTo>
                </a:path>
                <a:path w="1012825" h="709294">
                  <a:moveTo>
                    <a:pt x="365696" y="709167"/>
                  </a:moveTo>
                  <a:lnTo>
                    <a:pt x="360782" y="701123"/>
                  </a:lnTo>
                  <a:lnTo>
                    <a:pt x="356296" y="692816"/>
                  </a:lnTo>
                  <a:lnTo>
                    <a:pt x="352246" y="684272"/>
                  </a:lnTo>
                  <a:lnTo>
                    <a:pt x="348640" y="675513"/>
                  </a:lnTo>
                </a:path>
                <a:path w="1012825" h="709294">
                  <a:moveTo>
                    <a:pt x="681101" y="625348"/>
                  </a:moveTo>
                  <a:lnTo>
                    <a:pt x="680108" y="634728"/>
                  </a:lnTo>
                  <a:lnTo>
                    <a:pt x="678640" y="644001"/>
                  </a:lnTo>
                  <a:lnTo>
                    <a:pt x="676700" y="653155"/>
                  </a:lnTo>
                  <a:lnTo>
                    <a:pt x="674293" y="662177"/>
                  </a:lnTo>
                </a:path>
                <a:path w="1012825" h="709294">
                  <a:moveTo>
                    <a:pt x="816559" y="397763"/>
                  </a:moveTo>
                  <a:lnTo>
                    <a:pt x="851182" y="421810"/>
                  </a:lnTo>
                  <a:lnTo>
                    <a:pt x="877423" y="454215"/>
                  </a:lnTo>
                  <a:lnTo>
                    <a:pt x="893997" y="492811"/>
                  </a:lnTo>
                  <a:lnTo>
                    <a:pt x="899617" y="535431"/>
                  </a:lnTo>
                </a:path>
                <a:path w="1012825" h="709294">
                  <a:moveTo>
                    <a:pt x="1012393" y="251078"/>
                  </a:moveTo>
                  <a:lnTo>
                    <a:pt x="1005386" y="265584"/>
                  </a:lnTo>
                  <a:lnTo>
                    <a:pt x="996819" y="279114"/>
                  </a:lnTo>
                  <a:lnTo>
                    <a:pt x="986800" y="291548"/>
                  </a:lnTo>
                  <a:lnTo>
                    <a:pt x="975436" y="302767"/>
                  </a:lnTo>
                </a:path>
                <a:path w="1012825" h="709294">
                  <a:moveTo>
                    <a:pt x="923620" y="59436"/>
                  </a:moveTo>
                  <a:lnTo>
                    <a:pt x="925144" y="67563"/>
                  </a:lnTo>
                  <a:lnTo>
                    <a:pt x="925779" y="75691"/>
                  </a:lnTo>
                  <a:lnTo>
                    <a:pt x="925652" y="83819"/>
                  </a:lnTo>
                </a:path>
                <a:path w="1012825" h="709294">
                  <a:moveTo>
                    <a:pt x="687514" y="30987"/>
                  </a:moveTo>
                  <a:lnTo>
                    <a:pt x="691416" y="22734"/>
                  </a:lnTo>
                  <a:lnTo>
                    <a:pt x="695888" y="14779"/>
                  </a:lnTo>
                  <a:lnTo>
                    <a:pt x="700910" y="7181"/>
                  </a:lnTo>
                  <a:lnTo>
                    <a:pt x="706462" y="0"/>
                  </a:lnTo>
                </a:path>
                <a:path w="1012825" h="709294">
                  <a:moveTo>
                    <a:pt x="510336" y="45846"/>
                  </a:moveTo>
                  <a:lnTo>
                    <a:pt x="512019" y="38945"/>
                  </a:lnTo>
                  <a:lnTo>
                    <a:pt x="514111" y="32162"/>
                  </a:lnTo>
                  <a:lnTo>
                    <a:pt x="516609" y="25523"/>
                  </a:lnTo>
                  <a:lnTo>
                    <a:pt x="519506" y="19050"/>
                  </a:lnTo>
                </a:path>
                <a:path w="1012825" h="709294">
                  <a:moveTo>
                    <a:pt x="302412" y="54990"/>
                  </a:moveTo>
                  <a:lnTo>
                    <a:pt x="311271" y="60702"/>
                  </a:lnTo>
                  <a:lnTo>
                    <a:pt x="319773" y="66960"/>
                  </a:lnTo>
                  <a:lnTo>
                    <a:pt x="327894" y="73743"/>
                  </a:lnTo>
                  <a:lnTo>
                    <a:pt x="335610" y="81025"/>
                  </a:lnTo>
                </a:path>
                <a:path w="1012825" h="709294">
                  <a:moveTo>
                    <a:pt x="50241" y="259461"/>
                  </a:moveTo>
                  <a:lnTo>
                    <a:pt x="48398" y="252728"/>
                  </a:lnTo>
                  <a:lnTo>
                    <a:pt x="46816" y="245887"/>
                  </a:lnTo>
                  <a:lnTo>
                    <a:pt x="45499" y="238976"/>
                  </a:lnTo>
                  <a:lnTo>
                    <a:pt x="44450" y="232028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947927" y="3307078"/>
              <a:ext cx="4945380" cy="35509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484376" y="1400555"/>
              <a:ext cx="2575560" cy="31059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689782" y="1605665"/>
              <a:ext cx="2178685" cy="1692910"/>
            </a:xfrm>
            <a:custGeom>
              <a:avLst/>
              <a:gdLst/>
              <a:ahLst/>
              <a:cxnLst/>
              <a:rect l="l" t="t" r="r" b="b"/>
              <a:pathLst>
                <a:path w="2178685" h="1692910">
                  <a:moveTo>
                    <a:pt x="1486826" y="0"/>
                  </a:moveTo>
                  <a:lnTo>
                    <a:pt x="1442156" y="226"/>
                  </a:lnTo>
                  <a:lnTo>
                    <a:pt x="1397206" y="6980"/>
                  </a:lnTo>
                  <a:lnTo>
                    <a:pt x="1344406" y="24018"/>
                  </a:lnTo>
                  <a:lnTo>
                    <a:pt x="1295797" y="50128"/>
                  </a:lnTo>
                  <a:lnTo>
                    <a:pt x="1252331" y="84668"/>
                  </a:lnTo>
                  <a:lnTo>
                    <a:pt x="1214961" y="126995"/>
                  </a:lnTo>
                  <a:lnTo>
                    <a:pt x="1175213" y="95970"/>
                  </a:lnTo>
                  <a:lnTo>
                    <a:pt x="1132534" y="73306"/>
                  </a:lnTo>
                  <a:lnTo>
                    <a:pt x="1087985" y="58951"/>
                  </a:lnTo>
                  <a:lnTo>
                    <a:pt x="1042623" y="52856"/>
                  </a:lnTo>
                  <a:lnTo>
                    <a:pt x="997508" y="54971"/>
                  </a:lnTo>
                  <a:lnTo>
                    <a:pt x="953699" y="65245"/>
                  </a:lnTo>
                  <a:lnTo>
                    <a:pt x="912254" y="83628"/>
                  </a:lnTo>
                  <a:lnTo>
                    <a:pt x="874232" y="110070"/>
                  </a:lnTo>
                  <a:lnTo>
                    <a:pt x="840692" y="144521"/>
                  </a:lnTo>
                  <a:lnTo>
                    <a:pt x="818562" y="176636"/>
                  </a:lnTo>
                  <a:lnTo>
                    <a:pt x="801195" y="212085"/>
                  </a:lnTo>
                  <a:lnTo>
                    <a:pt x="765039" y="183077"/>
                  </a:lnTo>
                  <a:lnTo>
                    <a:pt x="725781" y="162620"/>
                  </a:lnTo>
                  <a:lnTo>
                    <a:pt x="684654" y="150691"/>
                  </a:lnTo>
                  <a:lnTo>
                    <a:pt x="642890" y="147267"/>
                  </a:lnTo>
                  <a:lnTo>
                    <a:pt x="601721" y="152327"/>
                  </a:lnTo>
                  <a:lnTo>
                    <a:pt x="562380" y="165847"/>
                  </a:lnTo>
                  <a:lnTo>
                    <a:pt x="526098" y="187806"/>
                  </a:lnTo>
                  <a:lnTo>
                    <a:pt x="494109" y="218181"/>
                  </a:lnTo>
                  <a:lnTo>
                    <a:pt x="466248" y="260043"/>
                  </a:lnTo>
                  <a:lnTo>
                    <a:pt x="448389" y="308097"/>
                  </a:lnTo>
                  <a:lnTo>
                    <a:pt x="402643" y="286620"/>
                  </a:lnTo>
                  <a:lnTo>
                    <a:pt x="355717" y="275374"/>
                  </a:lnTo>
                  <a:lnTo>
                    <a:pt x="308919" y="273981"/>
                  </a:lnTo>
                  <a:lnTo>
                    <a:pt x="263556" y="282062"/>
                  </a:lnTo>
                  <a:lnTo>
                    <a:pt x="220939" y="299239"/>
                  </a:lnTo>
                  <a:lnTo>
                    <a:pt x="182374" y="325135"/>
                  </a:lnTo>
                  <a:lnTo>
                    <a:pt x="149169" y="359371"/>
                  </a:lnTo>
                  <a:lnTo>
                    <a:pt x="122634" y="401569"/>
                  </a:lnTo>
                  <a:lnTo>
                    <a:pt x="106916" y="441744"/>
                  </a:lnTo>
                  <a:lnTo>
                    <a:pt x="98139" y="484278"/>
                  </a:lnTo>
                  <a:lnTo>
                    <a:pt x="96434" y="528192"/>
                  </a:lnTo>
                  <a:lnTo>
                    <a:pt x="101933" y="572511"/>
                  </a:lnTo>
                  <a:lnTo>
                    <a:pt x="66917" y="605317"/>
                  </a:lnTo>
                  <a:lnTo>
                    <a:pt x="39086" y="643473"/>
                  </a:lnTo>
                  <a:lnTo>
                    <a:pt x="18569" y="685865"/>
                  </a:lnTo>
                  <a:lnTo>
                    <a:pt x="5497" y="731381"/>
                  </a:lnTo>
                  <a:lnTo>
                    <a:pt x="0" y="778907"/>
                  </a:lnTo>
                  <a:lnTo>
                    <a:pt x="2205" y="827329"/>
                  </a:lnTo>
                  <a:lnTo>
                    <a:pt x="12244" y="875535"/>
                  </a:lnTo>
                  <a:lnTo>
                    <a:pt x="30246" y="922412"/>
                  </a:lnTo>
                  <a:lnTo>
                    <a:pt x="56340" y="966846"/>
                  </a:lnTo>
                  <a:lnTo>
                    <a:pt x="81105" y="997707"/>
                  </a:lnTo>
                  <a:lnTo>
                    <a:pt x="72387" y="1045088"/>
                  </a:lnTo>
                  <a:lnTo>
                    <a:pt x="69854" y="1092512"/>
                  </a:lnTo>
                  <a:lnTo>
                    <a:pt x="73221" y="1139439"/>
                  </a:lnTo>
                  <a:lnTo>
                    <a:pt x="82201" y="1185328"/>
                  </a:lnTo>
                  <a:lnTo>
                    <a:pt x="96508" y="1229641"/>
                  </a:lnTo>
                  <a:lnTo>
                    <a:pt x="115855" y="1271836"/>
                  </a:lnTo>
                  <a:lnTo>
                    <a:pt x="139958" y="1311376"/>
                  </a:lnTo>
                  <a:lnTo>
                    <a:pt x="168528" y="1347719"/>
                  </a:lnTo>
                  <a:lnTo>
                    <a:pt x="201281" y="1380326"/>
                  </a:lnTo>
                  <a:lnTo>
                    <a:pt x="237930" y="1408658"/>
                  </a:lnTo>
                  <a:lnTo>
                    <a:pt x="278188" y="1432174"/>
                  </a:lnTo>
                  <a:lnTo>
                    <a:pt x="321770" y="1450335"/>
                  </a:lnTo>
                  <a:lnTo>
                    <a:pt x="364329" y="1461713"/>
                  </a:lnTo>
                  <a:lnTo>
                    <a:pt x="407447" y="1467258"/>
                  </a:lnTo>
                  <a:lnTo>
                    <a:pt x="450590" y="1466944"/>
                  </a:lnTo>
                  <a:lnTo>
                    <a:pt x="493220" y="1460749"/>
                  </a:lnTo>
                  <a:lnTo>
                    <a:pt x="515119" y="1506109"/>
                  </a:lnTo>
                  <a:lnTo>
                    <a:pt x="542654" y="1546460"/>
                  </a:lnTo>
                  <a:lnTo>
                    <a:pt x="575042" y="1581424"/>
                  </a:lnTo>
                  <a:lnTo>
                    <a:pt x="611503" y="1610627"/>
                  </a:lnTo>
                  <a:lnTo>
                    <a:pt x="651256" y="1633691"/>
                  </a:lnTo>
                  <a:lnTo>
                    <a:pt x="693519" y="1650240"/>
                  </a:lnTo>
                  <a:lnTo>
                    <a:pt x="737513" y="1659897"/>
                  </a:lnTo>
                  <a:lnTo>
                    <a:pt x="782455" y="1662287"/>
                  </a:lnTo>
                  <a:lnTo>
                    <a:pt x="827565" y="1657032"/>
                  </a:lnTo>
                  <a:lnTo>
                    <a:pt x="872061" y="1643756"/>
                  </a:lnTo>
                  <a:lnTo>
                    <a:pt x="907397" y="1626571"/>
                  </a:lnTo>
                  <a:lnTo>
                    <a:pt x="939768" y="1604386"/>
                  </a:lnTo>
                  <a:lnTo>
                    <a:pt x="968734" y="1577533"/>
                  </a:lnTo>
                  <a:lnTo>
                    <a:pt x="993854" y="1546347"/>
                  </a:lnTo>
                  <a:lnTo>
                    <a:pt x="1025425" y="1583656"/>
                  </a:lnTo>
                  <a:lnTo>
                    <a:pt x="1060327" y="1615642"/>
                  </a:lnTo>
                  <a:lnTo>
                    <a:pt x="1097994" y="1642212"/>
                  </a:lnTo>
                  <a:lnTo>
                    <a:pt x="1137863" y="1663276"/>
                  </a:lnTo>
                  <a:lnTo>
                    <a:pt x="1179368" y="1678744"/>
                  </a:lnTo>
                  <a:lnTo>
                    <a:pt x="1221946" y="1688523"/>
                  </a:lnTo>
                  <a:lnTo>
                    <a:pt x="1265032" y="1692525"/>
                  </a:lnTo>
                  <a:lnTo>
                    <a:pt x="1308062" y="1690656"/>
                  </a:lnTo>
                  <a:lnTo>
                    <a:pt x="1350470" y="1682828"/>
                  </a:lnTo>
                  <a:lnTo>
                    <a:pt x="1391693" y="1668949"/>
                  </a:lnTo>
                  <a:lnTo>
                    <a:pt x="1431167" y="1648928"/>
                  </a:lnTo>
                  <a:lnTo>
                    <a:pt x="1468326" y="1622674"/>
                  </a:lnTo>
                  <a:lnTo>
                    <a:pt x="1502013" y="1590600"/>
                  </a:lnTo>
                  <a:lnTo>
                    <a:pt x="1530767" y="1553899"/>
                  </a:lnTo>
                  <a:lnTo>
                    <a:pt x="1554261" y="1513156"/>
                  </a:lnTo>
                  <a:lnTo>
                    <a:pt x="1572165" y="1468957"/>
                  </a:lnTo>
                  <a:lnTo>
                    <a:pt x="1584150" y="1421887"/>
                  </a:lnTo>
                  <a:lnTo>
                    <a:pt x="1632404" y="1429047"/>
                  </a:lnTo>
                  <a:lnTo>
                    <a:pt x="1679707" y="1429804"/>
                  </a:lnTo>
                  <a:lnTo>
                    <a:pt x="1725652" y="1424456"/>
                  </a:lnTo>
                  <a:lnTo>
                    <a:pt x="1769828" y="1413304"/>
                  </a:lnTo>
                  <a:lnTo>
                    <a:pt x="1811828" y="1396650"/>
                  </a:lnTo>
                  <a:lnTo>
                    <a:pt x="1851243" y="1374792"/>
                  </a:lnTo>
                  <a:lnTo>
                    <a:pt x="1887662" y="1348032"/>
                  </a:lnTo>
                  <a:lnTo>
                    <a:pt x="1920679" y="1316670"/>
                  </a:lnTo>
                  <a:lnTo>
                    <a:pt x="1949883" y="1281006"/>
                  </a:lnTo>
                  <a:lnTo>
                    <a:pt x="1974865" y="1241340"/>
                  </a:lnTo>
                  <a:lnTo>
                    <a:pt x="1995217" y="1197974"/>
                  </a:lnTo>
                  <a:lnTo>
                    <a:pt x="2010530" y="1151206"/>
                  </a:lnTo>
                  <a:lnTo>
                    <a:pt x="2020395" y="1101339"/>
                  </a:lnTo>
                  <a:lnTo>
                    <a:pt x="2021411" y="1092957"/>
                  </a:lnTo>
                  <a:lnTo>
                    <a:pt x="2062317" y="1078004"/>
                  </a:lnTo>
                  <a:lnTo>
                    <a:pt x="2098052" y="1055222"/>
                  </a:lnTo>
                  <a:lnTo>
                    <a:pt x="2128018" y="1025725"/>
                  </a:lnTo>
                  <a:lnTo>
                    <a:pt x="2151618" y="990627"/>
                  </a:lnTo>
                  <a:lnTo>
                    <a:pt x="2168252" y="951039"/>
                  </a:lnTo>
                  <a:lnTo>
                    <a:pt x="2177323" y="908077"/>
                  </a:lnTo>
                  <a:lnTo>
                    <a:pt x="2178233" y="862852"/>
                  </a:lnTo>
                  <a:lnTo>
                    <a:pt x="2170382" y="816478"/>
                  </a:lnTo>
                  <a:lnTo>
                    <a:pt x="2152418" y="768968"/>
                  </a:lnTo>
                  <a:lnTo>
                    <a:pt x="2125726" y="726625"/>
                  </a:lnTo>
                  <a:lnTo>
                    <a:pt x="2091390" y="690855"/>
                  </a:lnTo>
                  <a:lnTo>
                    <a:pt x="2050494" y="663062"/>
                  </a:lnTo>
                  <a:lnTo>
                    <a:pt x="2073146" y="624347"/>
                  </a:lnTo>
                  <a:lnTo>
                    <a:pt x="2087403" y="582417"/>
                  </a:lnTo>
                  <a:lnTo>
                    <a:pt x="2093446" y="538582"/>
                  </a:lnTo>
                  <a:lnTo>
                    <a:pt x="2091452" y="494152"/>
                  </a:lnTo>
                  <a:lnTo>
                    <a:pt x="2081599" y="450436"/>
                  </a:lnTo>
                  <a:lnTo>
                    <a:pt x="2064067" y="408744"/>
                  </a:lnTo>
                  <a:lnTo>
                    <a:pt x="2039034" y="370386"/>
                  </a:lnTo>
                  <a:lnTo>
                    <a:pt x="2006679" y="336672"/>
                  </a:lnTo>
                  <a:lnTo>
                    <a:pt x="1962422" y="306612"/>
                  </a:lnTo>
                  <a:lnTo>
                    <a:pt x="1914080" y="288221"/>
                  </a:lnTo>
                  <a:lnTo>
                    <a:pt x="1863715" y="282022"/>
                  </a:lnTo>
                  <a:lnTo>
                    <a:pt x="1813385" y="288539"/>
                  </a:lnTo>
                  <a:lnTo>
                    <a:pt x="1809829" y="284221"/>
                  </a:lnTo>
                  <a:lnTo>
                    <a:pt x="1795031" y="237307"/>
                  </a:lnTo>
                  <a:lnTo>
                    <a:pt x="1775031" y="193623"/>
                  </a:lnTo>
                  <a:lnTo>
                    <a:pt x="1750322" y="153498"/>
                  </a:lnTo>
                  <a:lnTo>
                    <a:pt x="1721395" y="117263"/>
                  </a:lnTo>
                  <a:lnTo>
                    <a:pt x="1688743" y="85247"/>
                  </a:lnTo>
                  <a:lnTo>
                    <a:pt x="1652857" y="57780"/>
                  </a:lnTo>
                  <a:lnTo>
                    <a:pt x="1614231" y="35192"/>
                  </a:lnTo>
                  <a:lnTo>
                    <a:pt x="1573355" y="17812"/>
                  </a:lnTo>
                  <a:lnTo>
                    <a:pt x="1530723" y="5972"/>
                  </a:lnTo>
                  <a:lnTo>
                    <a:pt x="1486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2075205" y="4221234"/>
              <a:ext cx="94454" cy="9447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131710" y="3893835"/>
              <a:ext cx="188926" cy="18892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220977" y="3477782"/>
              <a:ext cx="283210" cy="283845"/>
            </a:xfrm>
            <a:custGeom>
              <a:avLst/>
              <a:gdLst/>
              <a:ahLst/>
              <a:cxnLst/>
              <a:rect l="l" t="t" r="r" b="b"/>
              <a:pathLst>
                <a:path w="283210" h="283845">
                  <a:moveTo>
                    <a:pt x="134944" y="0"/>
                  </a:moveTo>
                  <a:lnTo>
                    <a:pt x="90549" y="9383"/>
                  </a:lnTo>
                  <a:lnTo>
                    <a:pt x="51361" y="32259"/>
                  </a:lnTo>
                  <a:lnTo>
                    <a:pt x="22317" y="65040"/>
                  </a:lnTo>
                  <a:lnTo>
                    <a:pt x="4751" y="104709"/>
                  </a:lnTo>
                  <a:lnTo>
                    <a:pt x="0" y="148250"/>
                  </a:lnTo>
                  <a:lnTo>
                    <a:pt x="9396" y="192644"/>
                  </a:lnTo>
                  <a:lnTo>
                    <a:pt x="32272" y="231846"/>
                  </a:lnTo>
                  <a:lnTo>
                    <a:pt x="65053" y="260922"/>
                  </a:lnTo>
                  <a:lnTo>
                    <a:pt x="104723" y="278525"/>
                  </a:lnTo>
                  <a:lnTo>
                    <a:pt x="148263" y="283308"/>
                  </a:lnTo>
                  <a:lnTo>
                    <a:pt x="192657" y="273924"/>
                  </a:lnTo>
                  <a:lnTo>
                    <a:pt x="231846" y="251049"/>
                  </a:lnTo>
                  <a:lnTo>
                    <a:pt x="260890" y="218268"/>
                  </a:lnTo>
                  <a:lnTo>
                    <a:pt x="278456" y="178598"/>
                  </a:lnTo>
                  <a:lnTo>
                    <a:pt x="283207" y="135057"/>
                  </a:lnTo>
                  <a:lnTo>
                    <a:pt x="273810" y="90663"/>
                  </a:lnTo>
                  <a:lnTo>
                    <a:pt x="250935" y="51462"/>
                  </a:lnTo>
                  <a:lnTo>
                    <a:pt x="218154" y="22386"/>
                  </a:lnTo>
                  <a:lnTo>
                    <a:pt x="178484" y="4783"/>
                  </a:lnTo>
                  <a:lnTo>
                    <a:pt x="134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689782" y="1605665"/>
              <a:ext cx="2178685" cy="1692910"/>
            </a:xfrm>
            <a:custGeom>
              <a:avLst/>
              <a:gdLst/>
              <a:ahLst/>
              <a:cxnLst/>
              <a:rect l="l" t="t" r="r" b="b"/>
              <a:pathLst>
                <a:path w="2178685" h="1692910">
                  <a:moveTo>
                    <a:pt x="1809829" y="284221"/>
                  </a:moveTo>
                  <a:lnTo>
                    <a:pt x="1795031" y="237307"/>
                  </a:lnTo>
                  <a:lnTo>
                    <a:pt x="1775031" y="193623"/>
                  </a:lnTo>
                  <a:lnTo>
                    <a:pt x="1750322" y="153498"/>
                  </a:lnTo>
                  <a:lnTo>
                    <a:pt x="1721395" y="117263"/>
                  </a:lnTo>
                  <a:lnTo>
                    <a:pt x="1688743" y="85247"/>
                  </a:lnTo>
                  <a:lnTo>
                    <a:pt x="1652857" y="57780"/>
                  </a:lnTo>
                  <a:lnTo>
                    <a:pt x="1614231" y="35192"/>
                  </a:lnTo>
                  <a:lnTo>
                    <a:pt x="1573355" y="17812"/>
                  </a:lnTo>
                  <a:lnTo>
                    <a:pt x="1530723" y="5972"/>
                  </a:lnTo>
                  <a:lnTo>
                    <a:pt x="1486826" y="0"/>
                  </a:lnTo>
                  <a:lnTo>
                    <a:pt x="1442156" y="226"/>
                  </a:lnTo>
                  <a:lnTo>
                    <a:pt x="1397206" y="6980"/>
                  </a:lnTo>
                  <a:lnTo>
                    <a:pt x="1344406" y="24018"/>
                  </a:lnTo>
                  <a:lnTo>
                    <a:pt x="1295797" y="50128"/>
                  </a:lnTo>
                  <a:lnTo>
                    <a:pt x="1252331" y="84668"/>
                  </a:lnTo>
                  <a:lnTo>
                    <a:pt x="1214961" y="126995"/>
                  </a:lnTo>
                  <a:lnTo>
                    <a:pt x="1175213" y="95970"/>
                  </a:lnTo>
                  <a:lnTo>
                    <a:pt x="1132534" y="73306"/>
                  </a:lnTo>
                  <a:lnTo>
                    <a:pt x="1087985" y="58951"/>
                  </a:lnTo>
                  <a:lnTo>
                    <a:pt x="1042623" y="52856"/>
                  </a:lnTo>
                  <a:lnTo>
                    <a:pt x="997508" y="54971"/>
                  </a:lnTo>
                  <a:lnTo>
                    <a:pt x="953699" y="65245"/>
                  </a:lnTo>
                  <a:lnTo>
                    <a:pt x="912254" y="83628"/>
                  </a:lnTo>
                  <a:lnTo>
                    <a:pt x="874232" y="110070"/>
                  </a:lnTo>
                  <a:lnTo>
                    <a:pt x="840692" y="144521"/>
                  </a:lnTo>
                  <a:lnTo>
                    <a:pt x="818562" y="176636"/>
                  </a:lnTo>
                  <a:lnTo>
                    <a:pt x="801195" y="212085"/>
                  </a:lnTo>
                  <a:lnTo>
                    <a:pt x="765039" y="183077"/>
                  </a:lnTo>
                  <a:lnTo>
                    <a:pt x="725781" y="162620"/>
                  </a:lnTo>
                  <a:lnTo>
                    <a:pt x="684654" y="150691"/>
                  </a:lnTo>
                  <a:lnTo>
                    <a:pt x="642890" y="147267"/>
                  </a:lnTo>
                  <a:lnTo>
                    <a:pt x="601721" y="152327"/>
                  </a:lnTo>
                  <a:lnTo>
                    <a:pt x="562380" y="165847"/>
                  </a:lnTo>
                  <a:lnTo>
                    <a:pt x="526098" y="187806"/>
                  </a:lnTo>
                  <a:lnTo>
                    <a:pt x="494109" y="218181"/>
                  </a:lnTo>
                  <a:lnTo>
                    <a:pt x="466248" y="260043"/>
                  </a:lnTo>
                  <a:lnTo>
                    <a:pt x="448389" y="308097"/>
                  </a:lnTo>
                  <a:lnTo>
                    <a:pt x="402643" y="286620"/>
                  </a:lnTo>
                  <a:lnTo>
                    <a:pt x="355717" y="275374"/>
                  </a:lnTo>
                  <a:lnTo>
                    <a:pt x="308919" y="273981"/>
                  </a:lnTo>
                  <a:lnTo>
                    <a:pt x="263556" y="282062"/>
                  </a:lnTo>
                  <a:lnTo>
                    <a:pt x="220939" y="299239"/>
                  </a:lnTo>
                  <a:lnTo>
                    <a:pt x="182374" y="325135"/>
                  </a:lnTo>
                  <a:lnTo>
                    <a:pt x="149169" y="359371"/>
                  </a:lnTo>
                  <a:lnTo>
                    <a:pt x="122634" y="401569"/>
                  </a:lnTo>
                  <a:lnTo>
                    <a:pt x="106916" y="441744"/>
                  </a:lnTo>
                  <a:lnTo>
                    <a:pt x="98139" y="484278"/>
                  </a:lnTo>
                  <a:lnTo>
                    <a:pt x="96434" y="528192"/>
                  </a:lnTo>
                  <a:lnTo>
                    <a:pt x="101933" y="572511"/>
                  </a:lnTo>
                  <a:lnTo>
                    <a:pt x="66917" y="605317"/>
                  </a:lnTo>
                  <a:lnTo>
                    <a:pt x="39086" y="643473"/>
                  </a:lnTo>
                  <a:lnTo>
                    <a:pt x="18569" y="685865"/>
                  </a:lnTo>
                  <a:lnTo>
                    <a:pt x="5497" y="731381"/>
                  </a:lnTo>
                  <a:lnTo>
                    <a:pt x="0" y="778907"/>
                  </a:lnTo>
                  <a:lnTo>
                    <a:pt x="2205" y="827329"/>
                  </a:lnTo>
                  <a:lnTo>
                    <a:pt x="12244" y="875535"/>
                  </a:lnTo>
                  <a:lnTo>
                    <a:pt x="30246" y="922412"/>
                  </a:lnTo>
                  <a:lnTo>
                    <a:pt x="56340" y="966846"/>
                  </a:lnTo>
                  <a:lnTo>
                    <a:pt x="81105" y="997707"/>
                  </a:lnTo>
                  <a:lnTo>
                    <a:pt x="72387" y="1045088"/>
                  </a:lnTo>
                  <a:lnTo>
                    <a:pt x="69854" y="1092512"/>
                  </a:lnTo>
                  <a:lnTo>
                    <a:pt x="73221" y="1139439"/>
                  </a:lnTo>
                  <a:lnTo>
                    <a:pt x="82201" y="1185328"/>
                  </a:lnTo>
                  <a:lnTo>
                    <a:pt x="96508" y="1229641"/>
                  </a:lnTo>
                  <a:lnTo>
                    <a:pt x="115855" y="1271836"/>
                  </a:lnTo>
                  <a:lnTo>
                    <a:pt x="139958" y="1311376"/>
                  </a:lnTo>
                  <a:lnTo>
                    <a:pt x="168528" y="1347719"/>
                  </a:lnTo>
                  <a:lnTo>
                    <a:pt x="201281" y="1380326"/>
                  </a:lnTo>
                  <a:lnTo>
                    <a:pt x="237930" y="1408658"/>
                  </a:lnTo>
                  <a:lnTo>
                    <a:pt x="278188" y="1432174"/>
                  </a:lnTo>
                  <a:lnTo>
                    <a:pt x="321770" y="1450335"/>
                  </a:lnTo>
                  <a:lnTo>
                    <a:pt x="364329" y="1461713"/>
                  </a:lnTo>
                  <a:lnTo>
                    <a:pt x="407447" y="1467258"/>
                  </a:lnTo>
                  <a:lnTo>
                    <a:pt x="450590" y="1466944"/>
                  </a:lnTo>
                  <a:lnTo>
                    <a:pt x="493220" y="1460749"/>
                  </a:lnTo>
                  <a:lnTo>
                    <a:pt x="515119" y="1506109"/>
                  </a:lnTo>
                  <a:lnTo>
                    <a:pt x="542654" y="1546460"/>
                  </a:lnTo>
                  <a:lnTo>
                    <a:pt x="575042" y="1581424"/>
                  </a:lnTo>
                  <a:lnTo>
                    <a:pt x="611503" y="1610627"/>
                  </a:lnTo>
                  <a:lnTo>
                    <a:pt x="651256" y="1633691"/>
                  </a:lnTo>
                  <a:lnTo>
                    <a:pt x="693519" y="1650240"/>
                  </a:lnTo>
                  <a:lnTo>
                    <a:pt x="737513" y="1659897"/>
                  </a:lnTo>
                  <a:lnTo>
                    <a:pt x="782455" y="1662287"/>
                  </a:lnTo>
                  <a:lnTo>
                    <a:pt x="827565" y="1657032"/>
                  </a:lnTo>
                  <a:lnTo>
                    <a:pt x="872061" y="1643756"/>
                  </a:lnTo>
                  <a:lnTo>
                    <a:pt x="907397" y="1626571"/>
                  </a:lnTo>
                  <a:lnTo>
                    <a:pt x="939768" y="1604386"/>
                  </a:lnTo>
                  <a:lnTo>
                    <a:pt x="968734" y="1577533"/>
                  </a:lnTo>
                  <a:lnTo>
                    <a:pt x="993854" y="1546347"/>
                  </a:lnTo>
                  <a:lnTo>
                    <a:pt x="1025425" y="1583656"/>
                  </a:lnTo>
                  <a:lnTo>
                    <a:pt x="1060327" y="1615642"/>
                  </a:lnTo>
                  <a:lnTo>
                    <a:pt x="1097994" y="1642212"/>
                  </a:lnTo>
                  <a:lnTo>
                    <a:pt x="1137863" y="1663276"/>
                  </a:lnTo>
                  <a:lnTo>
                    <a:pt x="1179368" y="1678744"/>
                  </a:lnTo>
                  <a:lnTo>
                    <a:pt x="1221946" y="1688523"/>
                  </a:lnTo>
                  <a:lnTo>
                    <a:pt x="1265032" y="1692525"/>
                  </a:lnTo>
                  <a:lnTo>
                    <a:pt x="1308062" y="1690656"/>
                  </a:lnTo>
                  <a:lnTo>
                    <a:pt x="1350470" y="1682828"/>
                  </a:lnTo>
                  <a:lnTo>
                    <a:pt x="1391693" y="1668949"/>
                  </a:lnTo>
                  <a:lnTo>
                    <a:pt x="1431167" y="1648928"/>
                  </a:lnTo>
                  <a:lnTo>
                    <a:pt x="1468326" y="1622674"/>
                  </a:lnTo>
                  <a:lnTo>
                    <a:pt x="1502013" y="1590600"/>
                  </a:lnTo>
                  <a:lnTo>
                    <a:pt x="1530767" y="1553899"/>
                  </a:lnTo>
                  <a:lnTo>
                    <a:pt x="1554261" y="1513156"/>
                  </a:lnTo>
                  <a:lnTo>
                    <a:pt x="1572165" y="1468957"/>
                  </a:lnTo>
                  <a:lnTo>
                    <a:pt x="1584150" y="1421887"/>
                  </a:lnTo>
                  <a:lnTo>
                    <a:pt x="1632404" y="1429047"/>
                  </a:lnTo>
                  <a:lnTo>
                    <a:pt x="1679707" y="1429804"/>
                  </a:lnTo>
                  <a:lnTo>
                    <a:pt x="1725652" y="1424456"/>
                  </a:lnTo>
                  <a:lnTo>
                    <a:pt x="1769828" y="1413304"/>
                  </a:lnTo>
                  <a:lnTo>
                    <a:pt x="1811828" y="1396650"/>
                  </a:lnTo>
                  <a:lnTo>
                    <a:pt x="1851243" y="1374792"/>
                  </a:lnTo>
                  <a:lnTo>
                    <a:pt x="1887662" y="1348032"/>
                  </a:lnTo>
                  <a:lnTo>
                    <a:pt x="1920679" y="1316670"/>
                  </a:lnTo>
                  <a:lnTo>
                    <a:pt x="1949883" y="1281006"/>
                  </a:lnTo>
                  <a:lnTo>
                    <a:pt x="1974865" y="1241340"/>
                  </a:lnTo>
                  <a:lnTo>
                    <a:pt x="1995217" y="1197974"/>
                  </a:lnTo>
                  <a:lnTo>
                    <a:pt x="2010530" y="1151206"/>
                  </a:lnTo>
                  <a:lnTo>
                    <a:pt x="2020395" y="1101339"/>
                  </a:lnTo>
                  <a:lnTo>
                    <a:pt x="2021030" y="1095751"/>
                  </a:lnTo>
                  <a:lnTo>
                    <a:pt x="2021411" y="1092957"/>
                  </a:lnTo>
                  <a:lnTo>
                    <a:pt x="2062317" y="1078004"/>
                  </a:lnTo>
                  <a:lnTo>
                    <a:pt x="2098052" y="1055222"/>
                  </a:lnTo>
                  <a:lnTo>
                    <a:pt x="2128018" y="1025725"/>
                  </a:lnTo>
                  <a:lnTo>
                    <a:pt x="2151618" y="990627"/>
                  </a:lnTo>
                  <a:lnTo>
                    <a:pt x="2168252" y="951039"/>
                  </a:lnTo>
                  <a:lnTo>
                    <a:pt x="2177323" y="908077"/>
                  </a:lnTo>
                  <a:lnTo>
                    <a:pt x="2178233" y="862852"/>
                  </a:lnTo>
                  <a:lnTo>
                    <a:pt x="2170382" y="816478"/>
                  </a:lnTo>
                  <a:lnTo>
                    <a:pt x="2152418" y="768968"/>
                  </a:lnTo>
                  <a:lnTo>
                    <a:pt x="2125726" y="726625"/>
                  </a:lnTo>
                  <a:lnTo>
                    <a:pt x="2091390" y="690855"/>
                  </a:lnTo>
                  <a:lnTo>
                    <a:pt x="2050494" y="663062"/>
                  </a:lnTo>
                  <a:lnTo>
                    <a:pt x="2073146" y="624347"/>
                  </a:lnTo>
                  <a:lnTo>
                    <a:pt x="2087403" y="582417"/>
                  </a:lnTo>
                  <a:lnTo>
                    <a:pt x="2093446" y="538582"/>
                  </a:lnTo>
                  <a:lnTo>
                    <a:pt x="2091452" y="494152"/>
                  </a:lnTo>
                  <a:lnTo>
                    <a:pt x="2081599" y="450436"/>
                  </a:lnTo>
                  <a:lnTo>
                    <a:pt x="2064067" y="408744"/>
                  </a:lnTo>
                  <a:lnTo>
                    <a:pt x="2039034" y="370386"/>
                  </a:lnTo>
                  <a:lnTo>
                    <a:pt x="2006679" y="336672"/>
                  </a:lnTo>
                  <a:lnTo>
                    <a:pt x="1962422" y="306612"/>
                  </a:lnTo>
                  <a:lnTo>
                    <a:pt x="1914080" y="288221"/>
                  </a:lnTo>
                  <a:lnTo>
                    <a:pt x="1863715" y="282022"/>
                  </a:lnTo>
                  <a:lnTo>
                    <a:pt x="1813385" y="288539"/>
                  </a:lnTo>
                  <a:lnTo>
                    <a:pt x="1809829" y="284221"/>
                  </a:lnTo>
                  <a:close/>
                </a:path>
              </a:pathLst>
            </a:custGeom>
            <a:ln w="25400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2062505" y="4208534"/>
              <a:ext cx="119854" cy="1198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2119010" y="3881135"/>
              <a:ext cx="214326" cy="21432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770252" y="1732152"/>
              <a:ext cx="1965960" cy="2029460"/>
            </a:xfrm>
            <a:custGeom>
              <a:avLst/>
              <a:gdLst/>
              <a:ahLst/>
              <a:cxnLst/>
              <a:rect l="l" t="t" r="r" b="b"/>
              <a:pathLst>
                <a:path w="1965960" h="2029460">
                  <a:moveTo>
                    <a:pt x="460121" y="1938274"/>
                  </a:moveTo>
                  <a:lnTo>
                    <a:pt x="482996" y="1977475"/>
                  </a:lnTo>
                  <a:lnTo>
                    <a:pt x="515777" y="2006551"/>
                  </a:lnTo>
                  <a:lnTo>
                    <a:pt x="555447" y="2024154"/>
                  </a:lnTo>
                  <a:lnTo>
                    <a:pt x="598987" y="2028937"/>
                  </a:lnTo>
                  <a:lnTo>
                    <a:pt x="643382" y="2019554"/>
                  </a:lnTo>
                  <a:lnTo>
                    <a:pt x="682570" y="1996678"/>
                  </a:lnTo>
                  <a:lnTo>
                    <a:pt x="711614" y="1963897"/>
                  </a:lnTo>
                  <a:lnTo>
                    <a:pt x="729180" y="1924227"/>
                  </a:lnTo>
                  <a:lnTo>
                    <a:pt x="733931" y="1880687"/>
                  </a:lnTo>
                  <a:lnTo>
                    <a:pt x="724535" y="1836293"/>
                  </a:lnTo>
                  <a:lnTo>
                    <a:pt x="701659" y="1797091"/>
                  </a:lnTo>
                  <a:lnTo>
                    <a:pt x="668878" y="1768015"/>
                  </a:lnTo>
                  <a:lnTo>
                    <a:pt x="629208" y="1750412"/>
                  </a:lnTo>
                  <a:lnTo>
                    <a:pt x="585668" y="1745629"/>
                  </a:lnTo>
                  <a:lnTo>
                    <a:pt x="541274" y="1755013"/>
                  </a:lnTo>
                  <a:lnTo>
                    <a:pt x="502085" y="1777888"/>
                  </a:lnTo>
                  <a:lnTo>
                    <a:pt x="473041" y="1810669"/>
                  </a:lnTo>
                  <a:lnTo>
                    <a:pt x="455475" y="1850339"/>
                  </a:lnTo>
                  <a:lnTo>
                    <a:pt x="450724" y="1893879"/>
                  </a:lnTo>
                  <a:lnTo>
                    <a:pt x="460121" y="1938274"/>
                  </a:lnTo>
                  <a:close/>
                </a:path>
                <a:path w="1965960" h="2029460">
                  <a:moveTo>
                    <a:pt x="1860296" y="605409"/>
                  </a:moveTo>
                  <a:lnTo>
                    <a:pt x="1890748" y="593748"/>
                  </a:lnTo>
                  <a:lnTo>
                    <a:pt x="1918747" y="577278"/>
                  </a:lnTo>
                  <a:lnTo>
                    <a:pt x="1943842" y="556331"/>
                  </a:lnTo>
                  <a:lnTo>
                    <a:pt x="1965579" y="531241"/>
                  </a:lnTo>
                </a:path>
                <a:path w="1965960" h="2029460">
                  <a:moveTo>
                    <a:pt x="1881124" y="965454"/>
                  </a:moveTo>
                  <a:lnTo>
                    <a:pt x="1895453" y="965525"/>
                  </a:lnTo>
                  <a:lnTo>
                    <a:pt x="1909651" y="964596"/>
                  </a:lnTo>
                  <a:lnTo>
                    <a:pt x="1923682" y="962667"/>
                  </a:lnTo>
                  <a:lnTo>
                    <a:pt x="1937512" y="959738"/>
                  </a:lnTo>
                </a:path>
                <a:path w="1965960" h="2029460">
                  <a:moveTo>
                    <a:pt x="1501267" y="1288923"/>
                  </a:moveTo>
                  <a:lnTo>
                    <a:pt x="1504219" y="1270238"/>
                  </a:lnTo>
                  <a:lnTo>
                    <a:pt x="1506219" y="1251362"/>
                  </a:lnTo>
                  <a:lnTo>
                    <a:pt x="1507267" y="1232344"/>
                  </a:lnTo>
                  <a:lnTo>
                    <a:pt x="1507363" y="1213231"/>
                  </a:lnTo>
                </a:path>
                <a:path w="1965960" h="2029460">
                  <a:moveTo>
                    <a:pt x="871728" y="1348994"/>
                  </a:moveTo>
                  <a:lnTo>
                    <a:pt x="880397" y="1366033"/>
                  </a:lnTo>
                  <a:lnTo>
                    <a:pt x="889841" y="1382633"/>
                  </a:lnTo>
                  <a:lnTo>
                    <a:pt x="900070" y="1398732"/>
                  </a:lnTo>
                  <a:lnTo>
                    <a:pt x="911098" y="1414272"/>
                  </a:lnTo>
                </a:path>
                <a:path w="1965960" h="2029460">
                  <a:moveTo>
                    <a:pt x="460629" y="1009904"/>
                  </a:moveTo>
                  <a:lnTo>
                    <a:pt x="432536" y="1048338"/>
                  </a:lnTo>
                  <a:lnTo>
                    <a:pt x="411270" y="1090741"/>
                  </a:lnTo>
                  <a:lnTo>
                    <a:pt x="396970" y="1136180"/>
                  </a:lnTo>
                  <a:lnTo>
                    <a:pt x="389778" y="1183725"/>
                  </a:lnTo>
                  <a:lnTo>
                    <a:pt x="389832" y="1232446"/>
                  </a:lnTo>
                  <a:lnTo>
                    <a:pt x="397274" y="1281411"/>
                  </a:lnTo>
                  <a:lnTo>
                    <a:pt x="412242" y="1329689"/>
                  </a:lnTo>
                </a:path>
                <a:path w="1965960" h="2029460">
                  <a:moveTo>
                    <a:pt x="0" y="866901"/>
                  </a:moveTo>
                  <a:lnTo>
                    <a:pt x="23314" y="889609"/>
                  </a:lnTo>
                  <a:lnTo>
                    <a:pt x="48688" y="909399"/>
                  </a:lnTo>
                  <a:lnTo>
                    <a:pt x="75848" y="926070"/>
                  </a:lnTo>
                  <a:lnTo>
                    <a:pt x="104521" y="939419"/>
                  </a:lnTo>
                </a:path>
                <a:path w="1965960" h="2029460">
                  <a:moveTo>
                    <a:pt x="19050" y="440563"/>
                  </a:moveTo>
                  <a:lnTo>
                    <a:pt x="21883" y="452776"/>
                  </a:lnTo>
                  <a:lnTo>
                    <a:pt x="25241" y="464835"/>
                  </a:lnTo>
                  <a:lnTo>
                    <a:pt x="29122" y="476728"/>
                  </a:lnTo>
                  <a:lnTo>
                    <a:pt x="33528" y="488442"/>
                  </a:lnTo>
                </a:path>
                <a:path w="1965960" h="2029460">
                  <a:moveTo>
                    <a:pt x="423545" y="222250"/>
                  </a:moveTo>
                  <a:lnTo>
                    <a:pt x="410384" y="209208"/>
                  </a:lnTo>
                  <a:lnTo>
                    <a:pt x="396462" y="197167"/>
                  </a:lnTo>
                  <a:lnTo>
                    <a:pt x="381825" y="186174"/>
                  </a:lnTo>
                  <a:lnTo>
                    <a:pt x="366522" y="176275"/>
                  </a:lnTo>
                </a:path>
                <a:path w="1965960" h="2029460">
                  <a:moveTo>
                    <a:pt x="753491" y="127254"/>
                  </a:moveTo>
                  <a:lnTo>
                    <a:pt x="745353" y="115306"/>
                  </a:lnTo>
                  <a:lnTo>
                    <a:pt x="736584" y="103870"/>
                  </a:lnTo>
                  <a:lnTo>
                    <a:pt x="727219" y="92981"/>
                  </a:lnTo>
                  <a:lnTo>
                    <a:pt x="717296" y="82676"/>
                  </a:lnTo>
                </a:path>
                <a:path w="1965960" h="2029460">
                  <a:moveTo>
                    <a:pt x="1134618" y="0"/>
                  </a:moveTo>
                  <a:lnTo>
                    <a:pt x="1122856" y="17065"/>
                  </a:lnTo>
                  <a:lnTo>
                    <a:pt x="1112154" y="34893"/>
                  </a:lnTo>
                  <a:lnTo>
                    <a:pt x="1102524" y="53435"/>
                  </a:lnTo>
                  <a:lnTo>
                    <a:pt x="1093978" y="72644"/>
                  </a:lnTo>
                </a:path>
                <a:path w="1965960" h="2029460">
                  <a:moveTo>
                    <a:pt x="1739011" y="213868"/>
                  </a:moveTo>
                  <a:lnTo>
                    <a:pt x="1737395" y="199774"/>
                  </a:lnTo>
                  <a:lnTo>
                    <a:pt x="1735232" y="185705"/>
                  </a:lnTo>
                  <a:lnTo>
                    <a:pt x="1732545" y="171684"/>
                  </a:lnTo>
                  <a:lnTo>
                    <a:pt x="1729359" y="157734"/>
                  </a:lnTo>
                </a:path>
              </a:pathLst>
            </a:custGeom>
            <a:ln w="25400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87324" y="2397252"/>
              <a:ext cx="670559" cy="67056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3294888" y="2907791"/>
              <a:ext cx="1437132" cy="245668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135379" y="3689604"/>
              <a:ext cx="1545336" cy="215646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3846576" y="1682495"/>
              <a:ext cx="1501139" cy="171145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053116" y="1887346"/>
              <a:ext cx="1102995" cy="1315720"/>
            </a:xfrm>
            <a:custGeom>
              <a:avLst/>
              <a:gdLst/>
              <a:ahLst/>
              <a:cxnLst/>
              <a:rect l="l" t="t" r="r" b="b"/>
              <a:pathLst>
                <a:path w="1102995" h="1315720">
                  <a:moveTo>
                    <a:pt x="301967" y="1292479"/>
                  </a:moveTo>
                  <a:lnTo>
                    <a:pt x="300139" y="1283462"/>
                  </a:lnTo>
                  <a:lnTo>
                    <a:pt x="295148" y="1276121"/>
                  </a:lnTo>
                  <a:lnTo>
                    <a:pt x="287769" y="1271181"/>
                  </a:lnTo>
                  <a:lnTo>
                    <a:pt x="278726" y="1269365"/>
                  </a:lnTo>
                  <a:lnTo>
                    <a:pt x="269748" y="1271181"/>
                  </a:lnTo>
                  <a:lnTo>
                    <a:pt x="262407" y="1276121"/>
                  </a:lnTo>
                  <a:lnTo>
                    <a:pt x="257429" y="1283462"/>
                  </a:lnTo>
                  <a:lnTo>
                    <a:pt x="255612" y="1292479"/>
                  </a:lnTo>
                  <a:lnTo>
                    <a:pt x="257429" y="1301508"/>
                  </a:lnTo>
                  <a:lnTo>
                    <a:pt x="262394" y="1308849"/>
                  </a:lnTo>
                  <a:lnTo>
                    <a:pt x="269748" y="1313789"/>
                  </a:lnTo>
                  <a:lnTo>
                    <a:pt x="278726" y="1315593"/>
                  </a:lnTo>
                  <a:lnTo>
                    <a:pt x="287769" y="1313789"/>
                  </a:lnTo>
                  <a:lnTo>
                    <a:pt x="295148" y="1308849"/>
                  </a:lnTo>
                  <a:lnTo>
                    <a:pt x="300139" y="1301508"/>
                  </a:lnTo>
                  <a:lnTo>
                    <a:pt x="301967" y="1292479"/>
                  </a:lnTo>
                  <a:close/>
                </a:path>
                <a:path w="1102995" h="1315720">
                  <a:moveTo>
                    <a:pt x="1102525" y="381444"/>
                  </a:moveTo>
                  <a:lnTo>
                    <a:pt x="1091171" y="336804"/>
                  </a:lnTo>
                  <a:lnTo>
                    <a:pt x="1068031" y="295402"/>
                  </a:lnTo>
                  <a:lnTo>
                    <a:pt x="1070571" y="289433"/>
                  </a:lnTo>
                  <a:lnTo>
                    <a:pt x="1072603" y="283210"/>
                  </a:lnTo>
                  <a:lnTo>
                    <a:pt x="1074254" y="276987"/>
                  </a:lnTo>
                  <a:lnTo>
                    <a:pt x="1078890" y="232308"/>
                  </a:lnTo>
                  <a:lnTo>
                    <a:pt x="1070063" y="189903"/>
                  </a:lnTo>
                  <a:lnTo>
                    <a:pt x="1049362" y="152603"/>
                  </a:lnTo>
                  <a:lnTo>
                    <a:pt x="1018362" y="123253"/>
                  </a:lnTo>
                  <a:lnTo>
                    <a:pt x="978623" y="104648"/>
                  </a:lnTo>
                  <a:lnTo>
                    <a:pt x="973010" y="83439"/>
                  </a:lnTo>
                  <a:lnTo>
                    <a:pt x="951814" y="45758"/>
                  </a:lnTo>
                  <a:lnTo>
                    <a:pt x="893610" y="5765"/>
                  </a:lnTo>
                  <a:lnTo>
                    <a:pt x="846378" y="431"/>
                  </a:lnTo>
                  <a:lnTo>
                    <a:pt x="800620" y="13652"/>
                  </a:lnTo>
                  <a:lnTo>
                    <a:pt x="761961" y="44958"/>
                  </a:lnTo>
                  <a:lnTo>
                    <a:pt x="753630" y="35001"/>
                  </a:lnTo>
                  <a:lnTo>
                    <a:pt x="744334" y="26098"/>
                  </a:lnTo>
                  <a:lnTo>
                    <a:pt x="734136" y="18351"/>
                  </a:lnTo>
                  <a:lnTo>
                    <a:pt x="723099" y="11811"/>
                  </a:lnTo>
                  <a:lnTo>
                    <a:pt x="680339" y="0"/>
                  </a:lnTo>
                  <a:lnTo>
                    <a:pt x="637959" y="5715"/>
                  </a:lnTo>
                  <a:lnTo>
                    <a:pt x="600735" y="27355"/>
                  </a:lnTo>
                  <a:lnTo>
                    <a:pt x="573493" y="63246"/>
                  </a:lnTo>
                  <a:lnTo>
                    <a:pt x="566204" y="56451"/>
                  </a:lnTo>
                  <a:lnTo>
                    <a:pt x="500583" y="24904"/>
                  </a:lnTo>
                  <a:lnTo>
                    <a:pt x="458482" y="24434"/>
                  </a:lnTo>
                  <a:lnTo>
                    <a:pt x="418604" y="37007"/>
                  </a:lnTo>
                  <a:lnTo>
                    <a:pt x="383997" y="61658"/>
                  </a:lnTo>
                  <a:lnTo>
                    <a:pt x="357720" y="97409"/>
                  </a:lnTo>
                  <a:lnTo>
                    <a:pt x="331736" y="84645"/>
                  </a:lnTo>
                  <a:lnTo>
                    <a:pt x="304279" y="76542"/>
                  </a:lnTo>
                  <a:lnTo>
                    <a:pt x="275920" y="73215"/>
                  </a:lnTo>
                  <a:lnTo>
                    <a:pt x="247230" y="74803"/>
                  </a:lnTo>
                  <a:lnTo>
                    <a:pt x="202628" y="87439"/>
                  </a:lnTo>
                  <a:lnTo>
                    <a:pt x="164147" y="110845"/>
                  </a:lnTo>
                  <a:lnTo>
                    <a:pt x="133184" y="143129"/>
                  </a:lnTo>
                  <a:lnTo>
                    <a:pt x="111150" y="182410"/>
                  </a:lnTo>
                  <a:lnTo>
                    <a:pt x="99453" y="226771"/>
                  </a:lnTo>
                  <a:lnTo>
                    <a:pt x="99529" y="274320"/>
                  </a:lnTo>
                  <a:lnTo>
                    <a:pt x="98640" y="276987"/>
                  </a:lnTo>
                  <a:lnTo>
                    <a:pt x="49949" y="294627"/>
                  </a:lnTo>
                  <a:lnTo>
                    <a:pt x="14312" y="333121"/>
                  </a:lnTo>
                  <a:lnTo>
                    <a:pt x="0" y="376186"/>
                  </a:lnTo>
                  <a:lnTo>
                    <a:pt x="2692" y="420090"/>
                  </a:lnTo>
                  <a:lnTo>
                    <a:pt x="21094" y="459752"/>
                  </a:lnTo>
                  <a:lnTo>
                    <a:pt x="53936" y="490093"/>
                  </a:lnTo>
                  <a:lnTo>
                    <a:pt x="39382" y="510006"/>
                  </a:lnTo>
                  <a:lnTo>
                    <a:pt x="29451" y="532422"/>
                  </a:lnTo>
                  <a:lnTo>
                    <a:pt x="24422" y="556501"/>
                  </a:lnTo>
                  <a:lnTo>
                    <a:pt x="24599" y="581406"/>
                  </a:lnTo>
                  <a:lnTo>
                    <a:pt x="38366" y="624497"/>
                  </a:lnTo>
                  <a:lnTo>
                    <a:pt x="66179" y="657694"/>
                  </a:lnTo>
                  <a:lnTo>
                    <a:pt x="104101" y="677760"/>
                  </a:lnTo>
                  <a:lnTo>
                    <a:pt x="148170" y="681482"/>
                  </a:lnTo>
                  <a:lnTo>
                    <a:pt x="149567" y="684022"/>
                  </a:lnTo>
                  <a:lnTo>
                    <a:pt x="178079" y="722414"/>
                  </a:lnTo>
                  <a:lnTo>
                    <a:pt x="212166" y="751255"/>
                  </a:lnTo>
                  <a:lnTo>
                    <a:pt x="250964" y="771271"/>
                  </a:lnTo>
                  <a:lnTo>
                    <a:pt x="292849" y="782040"/>
                  </a:lnTo>
                  <a:lnTo>
                    <a:pt x="336207" y="783158"/>
                  </a:lnTo>
                  <a:lnTo>
                    <a:pt x="379399" y="774204"/>
                  </a:lnTo>
                  <a:lnTo>
                    <a:pt x="420839" y="754761"/>
                  </a:lnTo>
                  <a:lnTo>
                    <a:pt x="439445" y="778649"/>
                  </a:lnTo>
                  <a:lnTo>
                    <a:pt x="461568" y="798791"/>
                  </a:lnTo>
                  <a:lnTo>
                    <a:pt x="486702" y="814755"/>
                  </a:lnTo>
                  <a:lnTo>
                    <a:pt x="514311" y="826135"/>
                  </a:lnTo>
                  <a:lnTo>
                    <a:pt x="559981" y="833755"/>
                  </a:lnTo>
                  <a:lnTo>
                    <a:pt x="604456" y="828916"/>
                  </a:lnTo>
                  <a:lnTo>
                    <a:pt x="645668" y="812736"/>
                  </a:lnTo>
                  <a:lnTo>
                    <a:pt x="681583" y="786371"/>
                  </a:lnTo>
                  <a:lnTo>
                    <a:pt x="710158" y="750912"/>
                  </a:lnTo>
                  <a:lnTo>
                    <a:pt x="729322" y="707517"/>
                  </a:lnTo>
                  <a:lnTo>
                    <a:pt x="747268" y="717296"/>
                  </a:lnTo>
                  <a:lnTo>
                    <a:pt x="766292" y="724446"/>
                  </a:lnTo>
                  <a:lnTo>
                    <a:pt x="786091" y="728878"/>
                  </a:lnTo>
                  <a:lnTo>
                    <a:pt x="806411" y="730504"/>
                  </a:lnTo>
                  <a:lnTo>
                    <a:pt x="853135" y="723138"/>
                  </a:lnTo>
                  <a:lnTo>
                    <a:pt x="893838" y="701903"/>
                  </a:lnTo>
                  <a:lnTo>
                    <a:pt x="926058" y="669302"/>
                  </a:lnTo>
                  <a:lnTo>
                    <a:pt x="947356" y="627799"/>
                  </a:lnTo>
                  <a:lnTo>
                    <a:pt x="955255" y="579882"/>
                  </a:lnTo>
                  <a:lnTo>
                    <a:pt x="977023" y="575221"/>
                  </a:lnTo>
                  <a:lnTo>
                    <a:pt x="1017790" y="557580"/>
                  </a:lnTo>
                  <a:lnTo>
                    <a:pt x="1068959" y="511009"/>
                  </a:lnTo>
                  <a:lnTo>
                    <a:pt x="1091107" y="470916"/>
                  </a:lnTo>
                  <a:lnTo>
                    <a:pt x="1102398" y="426935"/>
                  </a:lnTo>
                  <a:lnTo>
                    <a:pt x="1102525" y="381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364863" y="2780411"/>
              <a:ext cx="138937" cy="13893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4329938" y="2990722"/>
              <a:ext cx="92583" cy="9258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4053117" y="1887335"/>
              <a:ext cx="1102995" cy="834390"/>
            </a:xfrm>
            <a:custGeom>
              <a:avLst/>
              <a:gdLst/>
              <a:ahLst/>
              <a:cxnLst/>
              <a:rect l="l" t="t" r="r" b="b"/>
              <a:pathLst>
                <a:path w="1102995" h="834389">
                  <a:moveTo>
                    <a:pt x="99528" y="274331"/>
                  </a:moveTo>
                  <a:lnTo>
                    <a:pt x="99462" y="226779"/>
                  </a:lnTo>
                  <a:lnTo>
                    <a:pt x="111151" y="182416"/>
                  </a:lnTo>
                  <a:lnTo>
                    <a:pt x="133183" y="143140"/>
                  </a:lnTo>
                  <a:lnTo>
                    <a:pt x="164147" y="110849"/>
                  </a:lnTo>
                  <a:lnTo>
                    <a:pt x="202633" y="87441"/>
                  </a:lnTo>
                  <a:lnTo>
                    <a:pt x="247229" y="74814"/>
                  </a:lnTo>
                  <a:lnTo>
                    <a:pt x="275923" y="73221"/>
                  </a:lnTo>
                  <a:lnTo>
                    <a:pt x="304284" y="76545"/>
                  </a:lnTo>
                  <a:lnTo>
                    <a:pt x="331739" y="84655"/>
                  </a:lnTo>
                  <a:lnTo>
                    <a:pt x="357719" y="97420"/>
                  </a:lnTo>
                  <a:lnTo>
                    <a:pt x="384003" y="61660"/>
                  </a:lnTo>
                  <a:lnTo>
                    <a:pt x="418608" y="37013"/>
                  </a:lnTo>
                  <a:lnTo>
                    <a:pt x="458486" y="24442"/>
                  </a:lnTo>
                  <a:lnTo>
                    <a:pt x="500589" y="24911"/>
                  </a:lnTo>
                  <a:lnTo>
                    <a:pt x="541869" y="39381"/>
                  </a:lnTo>
                  <a:lnTo>
                    <a:pt x="573492" y="63257"/>
                  </a:lnTo>
                  <a:lnTo>
                    <a:pt x="600743" y="27360"/>
                  </a:lnTo>
                  <a:lnTo>
                    <a:pt x="637960" y="5726"/>
                  </a:lnTo>
                  <a:lnTo>
                    <a:pt x="680344" y="0"/>
                  </a:lnTo>
                  <a:lnTo>
                    <a:pt x="723098" y="11822"/>
                  </a:lnTo>
                  <a:lnTo>
                    <a:pt x="734135" y="18359"/>
                  </a:lnTo>
                  <a:lnTo>
                    <a:pt x="744339" y="26110"/>
                  </a:lnTo>
                  <a:lnTo>
                    <a:pt x="753637" y="35004"/>
                  </a:lnTo>
                  <a:lnTo>
                    <a:pt x="761960" y="44969"/>
                  </a:lnTo>
                  <a:lnTo>
                    <a:pt x="800623" y="13662"/>
                  </a:lnTo>
                  <a:lnTo>
                    <a:pt x="846383" y="440"/>
                  </a:lnTo>
                  <a:lnTo>
                    <a:pt x="893619" y="5768"/>
                  </a:lnTo>
                  <a:lnTo>
                    <a:pt x="936712" y="30110"/>
                  </a:lnTo>
                  <a:lnTo>
                    <a:pt x="951815" y="45759"/>
                  </a:lnTo>
                  <a:lnTo>
                    <a:pt x="964001" y="63670"/>
                  </a:lnTo>
                  <a:lnTo>
                    <a:pt x="973020" y="83438"/>
                  </a:lnTo>
                  <a:lnTo>
                    <a:pt x="978622" y="104659"/>
                  </a:lnTo>
                  <a:lnTo>
                    <a:pt x="1018365" y="123253"/>
                  </a:lnTo>
                  <a:lnTo>
                    <a:pt x="1049372" y="152613"/>
                  </a:lnTo>
                  <a:lnTo>
                    <a:pt x="1070071" y="189909"/>
                  </a:lnTo>
                  <a:lnTo>
                    <a:pt x="1078889" y="232314"/>
                  </a:lnTo>
                  <a:lnTo>
                    <a:pt x="1074253" y="276998"/>
                  </a:lnTo>
                  <a:lnTo>
                    <a:pt x="1072602" y="283221"/>
                  </a:lnTo>
                  <a:lnTo>
                    <a:pt x="1070570" y="289444"/>
                  </a:lnTo>
                  <a:lnTo>
                    <a:pt x="1068030" y="295413"/>
                  </a:lnTo>
                  <a:lnTo>
                    <a:pt x="1091175" y="336811"/>
                  </a:lnTo>
                  <a:lnTo>
                    <a:pt x="1102527" y="381444"/>
                  </a:lnTo>
                  <a:lnTo>
                    <a:pt x="1102399" y="426938"/>
                  </a:lnTo>
                  <a:lnTo>
                    <a:pt x="1091106" y="470918"/>
                  </a:lnTo>
                  <a:lnTo>
                    <a:pt x="1068962" y="511011"/>
                  </a:lnTo>
                  <a:lnTo>
                    <a:pt x="1036280" y="544841"/>
                  </a:lnTo>
                  <a:lnTo>
                    <a:pt x="997958" y="567749"/>
                  </a:lnTo>
                  <a:lnTo>
                    <a:pt x="955254" y="579893"/>
                  </a:lnTo>
                  <a:lnTo>
                    <a:pt x="947357" y="627806"/>
                  </a:lnTo>
                  <a:lnTo>
                    <a:pt x="926068" y="669305"/>
                  </a:lnTo>
                  <a:lnTo>
                    <a:pt x="893843" y="701911"/>
                  </a:lnTo>
                  <a:lnTo>
                    <a:pt x="853138" y="723141"/>
                  </a:lnTo>
                  <a:lnTo>
                    <a:pt x="806410" y="730515"/>
                  </a:lnTo>
                  <a:lnTo>
                    <a:pt x="786096" y="728888"/>
                  </a:lnTo>
                  <a:lnTo>
                    <a:pt x="766294" y="724451"/>
                  </a:lnTo>
                  <a:lnTo>
                    <a:pt x="747277" y="717299"/>
                  </a:lnTo>
                  <a:lnTo>
                    <a:pt x="729321" y="707528"/>
                  </a:lnTo>
                  <a:lnTo>
                    <a:pt x="710157" y="750922"/>
                  </a:lnTo>
                  <a:lnTo>
                    <a:pt x="681592" y="786372"/>
                  </a:lnTo>
                  <a:lnTo>
                    <a:pt x="645675" y="812748"/>
                  </a:lnTo>
                  <a:lnTo>
                    <a:pt x="604456" y="828922"/>
                  </a:lnTo>
                  <a:lnTo>
                    <a:pt x="559985" y="833764"/>
                  </a:lnTo>
                  <a:lnTo>
                    <a:pt x="514310" y="826146"/>
                  </a:lnTo>
                  <a:lnTo>
                    <a:pt x="486703" y="814762"/>
                  </a:lnTo>
                  <a:lnTo>
                    <a:pt x="461573" y="798794"/>
                  </a:lnTo>
                  <a:lnTo>
                    <a:pt x="439443" y="778658"/>
                  </a:lnTo>
                  <a:lnTo>
                    <a:pt x="420838" y="754772"/>
                  </a:lnTo>
                  <a:lnTo>
                    <a:pt x="379408" y="774210"/>
                  </a:lnTo>
                  <a:lnTo>
                    <a:pt x="336207" y="783163"/>
                  </a:lnTo>
                  <a:lnTo>
                    <a:pt x="292855" y="782044"/>
                  </a:lnTo>
                  <a:lnTo>
                    <a:pt x="250972" y="771271"/>
                  </a:lnTo>
                  <a:lnTo>
                    <a:pt x="212176" y="751259"/>
                  </a:lnTo>
                  <a:lnTo>
                    <a:pt x="178089" y="722422"/>
                  </a:lnTo>
                  <a:lnTo>
                    <a:pt x="150328" y="685176"/>
                  </a:lnTo>
                  <a:lnTo>
                    <a:pt x="148931" y="682763"/>
                  </a:lnTo>
                  <a:lnTo>
                    <a:pt x="148169" y="681493"/>
                  </a:lnTo>
                  <a:lnTo>
                    <a:pt x="104108" y="677769"/>
                  </a:lnTo>
                  <a:lnTo>
                    <a:pt x="66190" y="657697"/>
                  </a:lnTo>
                  <a:lnTo>
                    <a:pt x="38369" y="624504"/>
                  </a:lnTo>
                  <a:lnTo>
                    <a:pt x="24598" y="581417"/>
                  </a:lnTo>
                  <a:lnTo>
                    <a:pt x="24431" y="556506"/>
                  </a:lnTo>
                  <a:lnTo>
                    <a:pt x="29456" y="532427"/>
                  </a:lnTo>
                  <a:lnTo>
                    <a:pt x="39385" y="510016"/>
                  </a:lnTo>
                  <a:lnTo>
                    <a:pt x="53935" y="490104"/>
                  </a:lnTo>
                  <a:lnTo>
                    <a:pt x="21097" y="459755"/>
                  </a:lnTo>
                  <a:lnTo>
                    <a:pt x="2690" y="420096"/>
                  </a:lnTo>
                  <a:lnTo>
                    <a:pt x="0" y="376197"/>
                  </a:lnTo>
                  <a:lnTo>
                    <a:pt x="14311" y="333132"/>
                  </a:lnTo>
                  <a:lnTo>
                    <a:pt x="30041" y="311592"/>
                  </a:lnTo>
                  <a:lnTo>
                    <a:pt x="49950" y="294636"/>
                  </a:lnTo>
                  <a:lnTo>
                    <a:pt x="73122" y="282894"/>
                  </a:lnTo>
                  <a:lnTo>
                    <a:pt x="98639" y="276998"/>
                  </a:lnTo>
                  <a:lnTo>
                    <a:pt x="99528" y="274331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4295774" y="3143757"/>
              <a:ext cx="72262" cy="721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4316984" y="2977769"/>
              <a:ext cx="118490" cy="11849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4351909" y="2767456"/>
              <a:ext cx="164845" cy="164845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4108196" y="1929637"/>
              <a:ext cx="1012825" cy="709295"/>
            </a:xfrm>
            <a:custGeom>
              <a:avLst/>
              <a:gdLst/>
              <a:ahLst/>
              <a:cxnLst/>
              <a:rect l="l" t="t" r="r" b="b"/>
              <a:pathLst>
                <a:path w="1012825" h="709294">
                  <a:moveTo>
                    <a:pt x="64769" y="459866"/>
                  </a:moveTo>
                  <a:lnTo>
                    <a:pt x="47863" y="459948"/>
                  </a:lnTo>
                  <a:lnTo>
                    <a:pt x="31241" y="457374"/>
                  </a:lnTo>
                  <a:lnTo>
                    <a:pt x="15192" y="452205"/>
                  </a:lnTo>
                  <a:lnTo>
                    <a:pt x="0" y="444500"/>
                  </a:lnTo>
                </a:path>
                <a:path w="1012825" h="709294">
                  <a:moveTo>
                    <a:pt x="121792" y="628269"/>
                  </a:moveTo>
                  <a:lnTo>
                    <a:pt x="114938" y="630795"/>
                  </a:lnTo>
                  <a:lnTo>
                    <a:pt x="107918" y="632856"/>
                  </a:lnTo>
                  <a:lnTo>
                    <a:pt x="100754" y="634466"/>
                  </a:lnTo>
                  <a:lnTo>
                    <a:pt x="93471" y="635635"/>
                  </a:lnTo>
                </a:path>
                <a:path w="1012825" h="709294">
                  <a:moveTo>
                    <a:pt x="365759" y="709167"/>
                  </a:moveTo>
                  <a:lnTo>
                    <a:pt x="360832" y="701123"/>
                  </a:lnTo>
                  <a:lnTo>
                    <a:pt x="356346" y="692816"/>
                  </a:lnTo>
                  <a:lnTo>
                    <a:pt x="352311" y="684272"/>
                  </a:lnTo>
                  <a:lnTo>
                    <a:pt x="348741" y="675513"/>
                  </a:lnTo>
                </a:path>
                <a:path w="1012825" h="709294">
                  <a:moveTo>
                    <a:pt x="681101" y="625348"/>
                  </a:moveTo>
                  <a:lnTo>
                    <a:pt x="680174" y="634728"/>
                  </a:lnTo>
                  <a:lnTo>
                    <a:pt x="678735" y="644001"/>
                  </a:lnTo>
                  <a:lnTo>
                    <a:pt x="676796" y="653155"/>
                  </a:lnTo>
                  <a:lnTo>
                    <a:pt x="674369" y="662177"/>
                  </a:lnTo>
                </a:path>
                <a:path w="1012825" h="709294">
                  <a:moveTo>
                    <a:pt x="816609" y="397763"/>
                  </a:moveTo>
                  <a:lnTo>
                    <a:pt x="851233" y="421810"/>
                  </a:lnTo>
                  <a:lnTo>
                    <a:pt x="877474" y="454215"/>
                  </a:lnTo>
                  <a:lnTo>
                    <a:pt x="894048" y="492811"/>
                  </a:lnTo>
                  <a:lnTo>
                    <a:pt x="899667" y="535432"/>
                  </a:lnTo>
                </a:path>
                <a:path w="1012825" h="709294">
                  <a:moveTo>
                    <a:pt x="1012443" y="251078"/>
                  </a:moveTo>
                  <a:lnTo>
                    <a:pt x="1005437" y="265584"/>
                  </a:lnTo>
                  <a:lnTo>
                    <a:pt x="996870" y="279114"/>
                  </a:lnTo>
                  <a:lnTo>
                    <a:pt x="986851" y="291548"/>
                  </a:lnTo>
                  <a:lnTo>
                    <a:pt x="975487" y="302767"/>
                  </a:lnTo>
                </a:path>
                <a:path w="1012825" h="709294">
                  <a:moveTo>
                    <a:pt x="923670" y="59436"/>
                  </a:moveTo>
                  <a:lnTo>
                    <a:pt x="925194" y="67563"/>
                  </a:lnTo>
                  <a:lnTo>
                    <a:pt x="925829" y="75691"/>
                  </a:lnTo>
                  <a:lnTo>
                    <a:pt x="925702" y="83820"/>
                  </a:lnTo>
                </a:path>
                <a:path w="1012825" h="709294">
                  <a:moveTo>
                    <a:pt x="687577" y="30987"/>
                  </a:moveTo>
                  <a:lnTo>
                    <a:pt x="691481" y="22734"/>
                  </a:lnTo>
                  <a:lnTo>
                    <a:pt x="695944" y="14779"/>
                  </a:lnTo>
                  <a:lnTo>
                    <a:pt x="700954" y="7181"/>
                  </a:lnTo>
                  <a:lnTo>
                    <a:pt x="706501" y="0"/>
                  </a:lnTo>
                </a:path>
                <a:path w="1012825" h="709294">
                  <a:moveTo>
                    <a:pt x="510413" y="45847"/>
                  </a:moveTo>
                  <a:lnTo>
                    <a:pt x="512073" y="38945"/>
                  </a:lnTo>
                  <a:lnTo>
                    <a:pt x="514175" y="32162"/>
                  </a:lnTo>
                  <a:lnTo>
                    <a:pt x="516681" y="25523"/>
                  </a:lnTo>
                  <a:lnTo>
                    <a:pt x="519556" y="19050"/>
                  </a:lnTo>
                </a:path>
                <a:path w="1012825" h="709294">
                  <a:moveTo>
                    <a:pt x="302513" y="54990"/>
                  </a:moveTo>
                  <a:lnTo>
                    <a:pt x="311318" y="60702"/>
                  </a:lnTo>
                  <a:lnTo>
                    <a:pt x="319801" y="66960"/>
                  </a:lnTo>
                  <a:lnTo>
                    <a:pt x="327927" y="73743"/>
                  </a:lnTo>
                  <a:lnTo>
                    <a:pt x="335661" y="81025"/>
                  </a:lnTo>
                </a:path>
                <a:path w="1012825" h="709294">
                  <a:moveTo>
                    <a:pt x="50291" y="259461"/>
                  </a:moveTo>
                  <a:lnTo>
                    <a:pt x="48432" y="252728"/>
                  </a:lnTo>
                  <a:lnTo>
                    <a:pt x="46847" y="245887"/>
                  </a:lnTo>
                  <a:lnTo>
                    <a:pt x="45523" y="238976"/>
                  </a:lnTo>
                  <a:lnTo>
                    <a:pt x="44450" y="232028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293108" y="1930907"/>
              <a:ext cx="661415" cy="69342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2280539" y="1710499"/>
              <a:ext cx="895511" cy="89551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474355" y="1683499"/>
              <a:ext cx="1359547" cy="135954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2828670" y="1929688"/>
              <a:ext cx="1020470" cy="102047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0" y="3209544"/>
              <a:ext cx="1937003" cy="151790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86321" y="3415777"/>
              <a:ext cx="1183640" cy="1120140"/>
            </a:xfrm>
            <a:custGeom>
              <a:avLst/>
              <a:gdLst/>
              <a:ahLst/>
              <a:cxnLst/>
              <a:rect l="l" t="t" r="r" b="b"/>
              <a:pathLst>
                <a:path w="1183640" h="1120139">
                  <a:moveTo>
                    <a:pt x="927975" y="0"/>
                  </a:moveTo>
                  <a:lnTo>
                    <a:pt x="887407" y="4310"/>
                  </a:lnTo>
                  <a:lnTo>
                    <a:pt x="849408" y="24446"/>
                  </a:lnTo>
                  <a:lnTo>
                    <a:pt x="817067" y="60085"/>
                  </a:lnTo>
                  <a:lnTo>
                    <a:pt x="808176" y="46672"/>
                  </a:lnTo>
                  <a:lnTo>
                    <a:pt x="798198" y="34701"/>
                  </a:lnTo>
                  <a:lnTo>
                    <a:pt x="787235" y="24277"/>
                  </a:lnTo>
                  <a:lnTo>
                    <a:pt x="775386" y="15508"/>
                  </a:lnTo>
                  <a:lnTo>
                    <a:pt x="738869" y="809"/>
                  </a:lnTo>
                  <a:lnTo>
                    <a:pt x="701943" y="1521"/>
                  </a:lnTo>
                  <a:lnTo>
                    <a:pt x="667249" y="16504"/>
                  </a:lnTo>
                  <a:lnTo>
                    <a:pt x="637425" y="44618"/>
                  </a:lnTo>
                  <a:lnTo>
                    <a:pt x="615112" y="84723"/>
                  </a:lnTo>
                  <a:lnTo>
                    <a:pt x="607324" y="75487"/>
                  </a:lnTo>
                  <a:lnTo>
                    <a:pt x="544467" y="35005"/>
                  </a:lnTo>
                  <a:lnTo>
                    <a:pt x="506763" y="30644"/>
                  </a:lnTo>
                  <a:lnTo>
                    <a:pt x="469959" y="38765"/>
                  </a:lnTo>
                  <a:lnTo>
                    <a:pt x="435937" y="58622"/>
                  </a:lnTo>
                  <a:lnTo>
                    <a:pt x="406579" y="89472"/>
                  </a:lnTo>
                  <a:lnTo>
                    <a:pt x="383769" y="130570"/>
                  </a:lnTo>
                  <a:lnTo>
                    <a:pt x="355976" y="113431"/>
                  </a:lnTo>
                  <a:lnTo>
                    <a:pt x="326566" y="102519"/>
                  </a:lnTo>
                  <a:lnTo>
                    <a:pt x="296163" y="98012"/>
                  </a:lnTo>
                  <a:lnTo>
                    <a:pt x="265392" y="100090"/>
                  </a:lnTo>
                  <a:lnTo>
                    <a:pt x="224048" y="113661"/>
                  </a:lnTo>
                  <a:lnTo>
                    <a:pt x="187367" y="138170"/>
                  </a:lnTo>
                  <a:lnTo>
                    <a:pt x="156297" y="172002"/>
                  </a:lnTo>
                  <a:lnTo>
                    <a:pt x="131790" y="213546"/>
                  </a:lnTo>
                  <a:lnTo>
                    <a:pt x="114794" y="261187"/>
                  </a:lnTo>
                  <a:lnTo>
                    <a:pt x="106260" y="313314"/>
                  </a:lnTo>
                  <a:lnTo>
                    <a:pt x="107137" y="368314"/>
                  </a:lnTo>
                  <a:lnTo>
                    <a:pt x="106134" y="371743"/>
                  </a:lnTo>
                  <a:lnTo>
                    <a:pt x="53962" y="395508"/>
                  </a:lnTo>
                  <a:lnTo>
                    <a:pt x="15697" y="447181"/>
                  </a:lnTo>
                  <a:lnTo>
                    <a:pt x="1930" y="493223"/>
                  </a:lnTo>
                  <a:lnTo>
                    <a:pt x="0" y="540801"/>
                  </a:lnTo>
                  <a:lnTo>
                    <a:pt x="9206" y="586453"/>
                  </a:lnTo>
                  <a:lnTo>
                    <a:pt x="28849" y="626716"/>
                  </a:lnTo>
                  <a:lnTo>
                    <a:pt x="58229" y="658128"/>
                  </a:lnTo>
                  <a:lnTo>
                    <a:pt x="42615" y="684925"/>
                  </a:lnTo>
                  <a:lnTo>
                    <a:pt x="31986" y="715055"/>
                  </a:lnTo>
                  <a:lnTo>
                    <a:pt x="26627" y="747425"/>
                  </a:lnTo>
                  <a:lnTo>
                    <a:pt x="26822" y="780937"/>
                  </a:lnTo>
                  <a:lnTo>
                    <a:pt x="37264" y="828159"/>
                  </a:lnTo>
                  <a:lnTo>
                    <a:pt x="57913" y="867451"/>
                  </a:lnTo>
                  <a:lnTo>
                    <a:pt x="86587" y="896581"/>
                  </a:lnTo>
                  <a:lnTo>
                    <a:pt x="121105" y="913317"/>
                  </a:lnTo>
                  <a:lnTo>
                    <a:pt x="159283" y="915430"/>
                  </a:lnTo>
                  <a:lnTo>
                    <a:pt x="161519" y="920383"/>
                  </a:lnTo>
                  <a:lnTo>
                    <a:pt x="187142" y="964706"/>
                  </a:lnTo>
                  <a:lnTo>
                    <a:pt x="218135" y="1000458"/>
                  </a:lnTo>
                  <a:lnTo>
                    <a:pt x="253331" y="1027260"/>
                  </a:lnTo>
                  <a:lnTo>
                    <a:pt x="291563" y="1044732"/>
                  </a:lnTo>
                  <a:lnTo>
                    <a:pt x="331666" y="1052494"/>
                  </a:lnTo>
                  <a:lnTo>
                    <a:pt x="372473" y="1050167"/>
                  </a:lnTo>
                  <a:lnTo>
                    <a:pt x="412819" y="1037371"/>
                  </a:lnTo>
                  <a:lnTo>
                    <a:pt x="451536" y="1013728"/>
                  </a:lnTo>
                  <a:lnTo>
                    <a:pt x="471447" y="1045857"/>
                  </a:lnTo>
                  <a:lnTo>
                    <a:pt x="495143" y="1072926"/>
                  </a:lnTo>
                  <a:lnTo>
                    <a:pt x="522061" y="1094399"/>
                  </a:lnTo>
                  <a:lnTo>
                    <a:pt x="551637" y="1109740"/>
                  </a:lnTo>
                  <a:lnTo>
                    <a:pt x="593614" y="1119572"/>
                  </a:lnTo>
                  <a:lnTo>
                    <a:pt x="634880" y="1116938"/>
                  </a:lnTo>
                  <a:lnTo>
                    <a:pt x="674050" y="1102795"/>
                  </a:lnTo>
                  <a:lnTo>
                    <a:pt x="709741" y="1078097"/>
                  </a:lnTo>
                  <a:lnTo>
                    <a:pt x="740569" y="1043800"/>
                  </a:lnTo>
                  <a:lnTo>
                    <a:pt x="765152" y="1000858"/>
                  </a:lnTo>
                  <a:lnTo>
                    <a:pt x="782104" y="950228"/>
                  </a:lnTo>
                  <a:lnTo>
                    <a:pt x="801359" y="963428"/>
                  </a:lnTo>
                  <a:lnTo>
                    <a:pt x="821742" y="973056"/>
                  </a:lnTo>
                  <a:lnTo>
                    <a:pt x="842956" y="979017"/>
                  </a:lnTo>
                  <a:lnTo>
                    <a:pt x="864705" y="981216"/>
                  </a:lnTo>
                  <a:lnTo>
                    <a:pt x="906846" y="974352"/>
                  </a:lnTo>
                  <a:lnTo>
                    <a:pt x="944802" y="954160"/>
                  </a:lnTo>
                  <a:lnTo>
                    <a:pt x="977051" y="922573"/>
                  </a:lnTo>
                  <a:lnTo>
                    <a:pt x="1002070" y="881525"/>
                  </a:lnTo>
                  <a:lnTo>
                    <a:pt x="1018337" y="832949"/>
                  </a:lnTo>
                  <a:lnTo>
                    <a:pt x="1024331" y="778778"/>
                  </a:lnTo>
                  <a:lnTo>
                    <a:pt x="1047638" y="772543"/>
                  </a:lnTo>
                  <a:lnTo>
                    <a:pt x="1091275" y="748881"/>
                  </a:lnTo>
                  <a:lnTo>
                    <a:pt x="1138430" y="698598"/>
                  </a:lnTo>
                  <a:lnTo>
                    <a:pt x="1159434" y="660219"/>
                  </a:lnTo>
                  <a:lnTo>
                    <a:pt x="1173984" y="618001"/>
                  </a:lnTo>
                  <a:lnTo>
                    <a:pt x="1181944" y="573292"/>
                  </a:lnTo>
                  <a:lnTo>
                    <a:pt x="1183178" y="527439"/>
                  </a:lnTo>
                  <a:lnTo>
                    <a:pt x="1177547" y="481792"/>
                  </a:lnTo>
                  <a:lnTo>
                    <a:pt x="1164916" y="437699"/>
                  </a:lnTo>
                  <a:lnTo>
                    <a:pt x="1145146" y="396508"/>
                  </a:lnTo>
                  <a:lnTo>
                    <a:pt x="1148845" y="384316"/>
                  </a:lnTo>
                  <a:lnTo>
                    <a:pt x="1151877" y="371743"/>
                  </a:lnTo>
                  <a:lnTo>
                    <a:pt x="1157047" y="321617"/>
                  </a:lnTo>
                  <a:lnTo>
                    <a:pt x="1152003" y="273167"/>
                  </a:lnTo>
                  <a:lnTo>
                    <a:pt x="1137728" y="228598"/>
                  </a:lnTo>
                  <a:lnTo>
                    <a:pt x="1115205" y="190114"/>
                  </a:lnTo>
                  <a:lnTo>
                    <a:pt x="1085418" y="159920"/>
                  </a:lnTo>
                  <a:lnTo>
                    <a:pt x="1049350" y="140222"/>
                  </a:lnTo>
                  <a:lnTo>
                    <a:pt x="1043337" y="111744"/>
                  </a:lnTo>
                  <a:lnTo>
                    <a:pt x="1033681" y="85183"/>
                  </a:lnTo>
                  <a:lnTo>
                    <a:pt x="1020639" y="61123"/>
                  </a:lnTo>
                  <a:lnTo>
                    <a:pt x="1004468" y="40146"/>
                  </a:lnTo>
                  <a:lnTo>
                    <a:pt x="968024" y="11837"/>
                  </a:lnTo>
                  <a:lnTo>
                    <a:pt x="927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368805" y="3940682"/>
              <a:ext cx="377570" cy="1866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86321" y="3415777"/>
              <a:ext cx="1183640" cy="1120140"/>
            </a:xfrm>
            <a:custGeom>
              <a:avLst/>
              <a:gdLst/>
              <a:ahLst/>
              <a:cxnLst/>
              <a:rect l="l" t="t" r="r" b="b"/>
              <a:pathLst>
                <a:path w="1183640" h="1120139">
                  <a:moveTo>
                    <a:pt x="107137" y="368314"/>
                  </a:moveTo>
                  <a:lnTo>
                    <a:pt x="106260" y="313314"/>
                  </a:lnTo>
                  <a:lnTo>
                    <a:pt x="114794" y="261187"/>
                  </a:lnTo>
                  <a:lnTo>
                    <a:pt x="131790" y="213546"/>
                  </a:lnTo>
                  <a:lnTo>
                    <a:pt x="156297" y="172002"/>
                  </a:lnTo>
                  <a:lnTo>
                    <a:pt x="187367" y="138170"/>
                  </a:lnTo>
                  <a:lnTo>
                    <a:pt x="224048" y="113661"/>
                  </a:lnTo>
                  <a:lnTo>
                    <a:pt x="265392" y="100090"/>
                  </a:lnTo>
                  <a:lnTo>
                    <a:pt x="296163" y="98012"/>
                  </a:lnTo>
                  <a:lnTo>
                    <a:pt x="326566" y="102519"/>
                  </a:lnTo>
                  <a:lnTo>
                    <a:pt x="355976" y="113431"/>
                  </a:lnTo>
                  <a:lnTo>
                    <a:pt x="383769" y="130570"/>
                  </a:lnTo>
                  <a:lnTo>
                    <a:pt x="406579" y="89472"/>
                  </a:lnTo>
                  <a:lnTo>
                    <a:pt x="435937" y="58622"/>
                  </a:lnTo>
                  <a:lnTo>
                    <a:pt x="469959" y="38765"/>
                  </a:lnTo>
                  <a:lnTo>
                    <a:pt x="506763" y="30644"/>
                  </a:lnTo>
                  <a:lnTo>
                    <a:pt x="544467" y="35005"/>
                  </a:lnTo>
                  <a:lnTo>
                    <a:pt x="581190" y="52592"/>
                  </a:lnTo>
                  <a:lnTo>
                    <a:pt x="615112" y="84723"/>
                  </a:lnTo>
                  <a:lnTo>
                    <a:pt x="637425" y="44618"/>
                  </a:lnTo>
                  <a:lnTo>
                    <a:pt x="667249" y="16504"/>
                  </a:lnTo>
                  <a:lnTo>
                    <a:pt x="701943" y="1521"/>
                  </a:lnTo>
                  <a:lnTo>
                    <a:pt x="738869" y="809"/>
                  </a:lnTo>
                  <a:lnTo>
                    <a:pt x="775386" y="15508"/>
                  </a:lnTo>
                  <a:lnTo>
                    <a:pt x="787235" y="24277"/>
                  </a:lnTo>
                  <a:lnTo>
                    <a:pt x="798198" y="34701"/>
                  </a:lnTo>
                  <a:lnTo>
                    <a:pt x="808176" y="46672"/>
                  </a:lnTo>
                  <a:lnTo>
                    <a:pt x="817067" y="60085"/>
                  </a:lnTo>
                  <a:lnTo>
                    <a:pt x="849408" y="24446"/>
                  </a:lnTo>
                  <a:lnTo>
                    <a:pt x="887407" y="4310"/>
                  </a:lnTo>
                  <a:lnTo>
                    <a:pt x="927975" y="0"/>
                  </a:lnTo>
                  <a:lnTo>
                    <a:pt x="968024" y="11837"/>
                  </a:lnTo>
                  <a:lnTo>
                    <a:pt x="1004468" y="40146"/>
                  </a:lnTo>
                  <a:lnTo>
                    <a:pt x="1033681" y="85183"/>
                  </a:lnTo>
                  <a:lnTo>
                    <a:pt x="1049350" y="140222"/>
                  </a:lnTo>
                  <a:lnTo>
                    <a:pt x="1085418" y="159920"/>
                  </a:lnTo>
                  <a:lnTo>
                    <a:pt x="1115205" y="190114"/>
                  </a:lnTo>
                  <a:lnTo>
                    <a:pt x="1137728" y="228598"/>
                  </a:lnTo>
                  <a:lnTo>
                    <a:pt x="1152003" y="273167"/>
                  </a:lnTo>
                  <a:lnTo>
                    <a:pt x="1157047" y="321617"/>
                  </a:lnTo>
                  <a:lnTo>
                    <a:pt x="1151877" y="371743"/>
                  </a:lnTo>
                  <a:lnTo>
                    <a:pt x="1150450" y="378077"/>
                  </a:lnTo>
                  <a:lnTo>
                    <a:pt x="1148845" y="384316"/>
                  </a:lnTo>
                  <a:lnTo>
                    <a:pt x="1147073" y="390459"/>
                  </a:lnTo>
                  <a:lnTo>
                    <a:pt x="1145146" y="396508"/>
                  </a:lnTo>
                  <a:lnTo>
                    <a:pt x="1164916" y="437699"/>
                  </a:lnTo>
                  <a:lnTo>
                    <a:pt x="1177547" y="481792"/>
                  </a:lnTo>
                  <a:lnTo>
                    <a:pt x="1183178" y="527439"/>
                  </a:lnTo>
                  <a:lnTo>
                    <a:pt x="1181944" y="573292"/>
                  </a:lnTo>
                  <a:lnTo>
                    <a:pt x="1173984" y="618001"/>
                  </a:lnTo>
                  <a:lnTo>
                    <a:pt x="1159434" y="660219"/>
                  </a:lnTo>
                  <a:lnTo>
                    <a:pt x="1138430" y="698598"/>
                  </a:lnTo>
                  <a:lnTo>
                    <a:pt x="1111110" y="731788"/>
                  </a:lnTo>
                  <a:lnTo>
                    <a:pt x="1070035" y="762522"/>
                  </a:lnTo>
                  <a:lnTo>
                    <a:pt x="1024331" y="778778"/>
                  </a:lnTo>
                  <a:lnTo>
                    <a:pt x="1018337" y="832949"/>
                  </a:lnTo>
                  <a:lnTo>
                    <a:pt x="1002070" y="881525"/>
                  </a:lnTo>
                  <a:lnTo>
                    <a:pt x="977051" y="922573"/>
                  </a:lnTo>
                  <a:lnTo>
                    <a:pt x="944802" y="954160"/>
                  </a:lnTo>
                  <a:lnTo>
                    <a:pt x="906846" y="974352"/>
                  </a:lnTo>
                  <a:lnTo>
                    <a:pt x="864705" y="981216"/>
                  </a:lnTo>
                  <a:lnTo>
                    <a:pt x="842956" y="979017"/>
                  </a:lnTo>
                  <a:lnTo>
                    <a:pt x="821742" y="973056"/>
                  </a:lnTo>
                  <a:lnTo>
                    <a:pt x="801359" y="963428"/>
                  </a:lnTo>
                  <a:lnTo>
                    <a:pt x="782104" y="950228"/>
                  </a:lnTo>
                  <a:lnTo>
                    <a:pt x="765152" y="1000858"/>
                  </a:lnTo>
                  <a:lnTo>
                    <a:pt x="740569" y="1043800"/>
                  </a:lnTo>
                  <a:lnTo>
                    <a:pt x="709741" y="1078097"/>
                  </a:lnTo>
                  <a:lnTo>
                    <a:pt x="674050" y="1102795"/>
                  </a:lnTo>
                  <a:lnTo>
                    <a:pt x="634880" y="1116938"/>
                  </a:lnTo>
                  <a:lnTo>
                    <a:pt x="593614" y="1119572"/>
                  </a:lnTo>
                  <a:lnTo>
                    <a:pt x="551637" y="1109740"/>
                  </a:lnTo>
                  <a:lnTo>
                    <a:pt x="522061" y="1094399"/>
                  </a:lnTo>
                  <a:lnTo>
                    <a:pt x="495143" y="1072926"/>
                  </a:lnTo>
                  <a:lnTo>
                    <a:pt x="471447" y="1045857"/>
                  </a:lnTo>
                  <a:lnTo>
                    <a:pt x="451536" y="1013728"/>
                  </a:lnTo>
                  <a:lnTo>
                    <a:pt x="412819" y="1037371"/>
                  </a:lnTo>
                  <a:lnTo>
                    <a:pt x="372473" y="1050167"/>
                  </a:lnTo>
                  <a:lnTo>
                    <a:pt x="331666" y="1052494"/>
                  </a:lnTo>
                  <a:lnTo>
                    <a:pt x="291563" y="1044732"/>
                  </a:lnTo>
                  <a:lnTo>
                    <a:pt x="253331" y="1027260"/>
                  </a:lnTo>
                  <a:lnTo>
                    <a:pt x="218135" y="1000458"/>
                  </a:lnTo>
                  <a:lnTo>
                    <a:pt x="187142" y="964706"/>
                  </a:lnTo>
                  <a:lnTo>
                    <a:pt x="161519" y="920383"/>
                  </a:lnTo>
                  <a:lnTo>
                    <a:pt x="159283" y="915430"/>
                  </a:lnTo>
                  <a:lnTo>
                    <a:pt x="121105" y="913317"/>
                  </a:lnTo>
                  <a:lnTo>
                    <a:pt x="86587" y="896581"/>
                  </a:lnTo>
                  <a:lnTo>
                    <a:pt x="57913" y="867451"/>
                  </a:lnTo>
                  <a:lnTo>
                    <a:pt x="37264" y="828159"/>
                  </a:lnTo>
                  <a:lnTo>
                    <a:pt x="26822" y="780937"/>
                  </a:lnTo>
                  <a:lnTo>
                    <a:pt x="26627" y="747425"/>
                  </a:lnTo>
                  <a:lnTo>
                    <a:pt x="31986" y="715055"/>
                  </a:lnTo>
                  <a:lnTo>
                    <a:pt x="42615" y="684925"/>
                  </a:lnTo>
                  <a:lnTo>
                    <a:pt x="58229" y="658128"/>
                  </a:lnTo>
                  <a:lnTo>
                    <a:pt x="28849" y="626716"/>
                  </a:lnTo>
                  <a:lnTo>
                    <a:pt x="9206" y="586453"/>
                  </a:lnTo>
                  <a:lnTo>
                    <a:pt x="0" y="540801"/>
                  </a:lnTo>
                  <a:lnTo>
                    <a:pt x="1930" y="493223"/>
                  </a:lnTo>
                  <a:lnTo>
                    <a:pt x="15697" y="447181"/>
                  </a:lnTo>
                  <a:lnTo>
                    <a:pt x="53962" y="395508"/>
                  </a:lnTo>
                  <a:lnTo>
                    <a:pt x="106134" y="371743"/>
                  </a:lnTo>
                  <a:lnTo>
                    <a:pt x="107137" y="368314"/>
                  </a:lnTo>
                  <a:close/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355852" y="3927729"/>
              <a:ext cx="403478" cy="212598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45821" y="3472179"/>
              <a:ext cx="1085215" cy="953135"/>
            </a:xfrm>
            <a:custGeom>
              <a:avLst/>
              <a:gdLst/>
              <a:ahLst/>
              <a:cxnLst/>
              <a:rect l="l" t="t" r="r" b="b"/>
              <a:pathLst>
                <a:path w="1085215" h="953135">
                  <a:moveTo>
                    <a:pt x="69341" y="617982"/>
                  </a:moveTo>
                  <a:lnTo>
                    <a:pt x="51240" y="618071"/>
                  </a:lnTo>
                  <a:lnTo>
                    <a:pt x="33447" y="614600"/>
                  </a:lnTo>
                  <a:lnTo>
                    <a:pt x="16265" y="607677"/>
                  </a:lnTo>
                  <a:lnTo>
                    <a:pt x="0" y="597408"/>
                  </a:lnTo>
                </a:path>
                <a:path w="1085215" h="953135">
                  <a:moveTo>
                    <a:pt x="130530" y="844169"/>
                  </a:moveTo>
                  <a:lnTo>
                    <a:pt x="123143" y="847645"/>
                  </a:lnTo>
                  <a:lnTo>
                    <a:pt x="115608" y="850455"/>
                  </a:lnTo>
                  <a:lnTo>
                    <a:pt x="107949" y="852598"/>
                  </a:lnTo>
                  <a:lnTo>
                    <a:pt x="100190" y="854075"/>
                  </a:lnTo>
                </a:path>
                <a:path w="1085215" h="953135">
                  <a:moveTo>
                    <a:pt x="391960" y="952881"/>
                  </a:moveTo>
                  <a:lnTo>
                    <a:pt x="386697" y="942050"/>
                  </a:lnTo>
                  <a:lnTo>
                    <a:pt x="381889" y="930910"/>
                  </a:lnTo>
                  <a:lnTo>
                    <a:pt x="377547" y="919483"/>
                  </a:lnTo>
                  <a:lnTo>
                    <a:pt x="373684" y="907796"/>
                  </a:lnTo>
                </a:path>
                <a:path w="1085215" h="953135">
                  <a:moveTo>
                    <a:pt x="730021" y="840359"/>
                  </a:moveTo>
                  <a:lnTo>
                    <a:pt x="728957" y="852902"/>
                  </a:lnTo>
                  <a:lnTo>
                    <a:pt x="727384" y="865362"/>
                  </a:lnTo>
                  <a:lnTo>
                    <a:pt x="725304" y="877702"/>
                  </a:lnTo>
                  <a:lnTo>
                    <a:pt x="722718" y="889889"/>
                  </a:lnTo>
                </a:path>
                <a:path w="1085215" h="953135">
                  <a:moveTo>
                    <a:pt x="875169" y="534416"/>
                  </a:moveTo>
                  <a:lnTo>
                    <a:pt x="912297" y="566846"/>
                  </a:lnTo>
                  <a:lnTo>
                    <a:pt x="940436" y="610409"/>
                  </a:lnTo>
                  <a:lnTo>
                    <a:pt x="958196" y="662235"/>
                  </a:lnTo>
                  <a:lnTo>
                    <a:pt x="964183" y="719455"/>
                  </a:lnTo>
                </a:path>
                <a:path w="1085215" h="953135">
                  <a:moveTo>
                    <a:pt x="1085138" y="337439"/>
                  </a:moveTo>
                  <a:lnTo>
                    <a:pt x="1077608" y="356935"/>
                  </a:lnTo>
                  <a:lnTo>
                    <a:pt x="1068422" y="375110"/>
                  </a:lnTo>
                  <a:lnTo>
                    <a:pt x="1057688" y="391785"/>
                  </a:lnTo>
                  <a:lnTo>
                    <a:pt x="1045514" y="406781"/>
                  </a:lnTo>
                </a:path>
                <a:path w="1085215" h="953135">
                  <a:moveTo>
                    <a:pt x="990015" y="80010"/>
                  </a:moveTo>
                  <a:lnTo>
                    <a:pt x="990996" y="88130"/>
                  </a:lnTo>
                  <a:lnTo>
                    <a:pt x="991671" y="96297"/>
                  </a:lnTo>
                  <a:lnTo>
                    <a:pt x="992039" y="104513"/>
                  </a:lnTo>
                  <a:lnTo>
                    <a:pt x="992098" y="112775"/>
                  </a:lnTo>
                </a:path>
                <a:path w="1085215" h="953135">
                  <a:moveTo>
                    <a:pt x="736892" y="41783"/>
                  </a:moveTo>
                  <a:lnTo>
                    <a:pt x="741077" y="30646"/>
                  </a:lnTo>
                  <a:lnTo>
                    <a:pt x="745869" y="19939"/>
                  </a:lnTo>
                  <a:lnTo>
                    <a:pt x="751249" y="9707"/>
                  </a:lnTo>
                  <a:lnTo>
                    <a:pt x="757199" y="0"/>
                  </a:lnTo>
                </a:path>
                <a:path w="1085215" h="953135">
                  <a:moveTo>
                    <a:pt x="546989" y="61722"/>
                  </a:moveTo>
                  <a:lnTo>
                    <a:pt x="548792" y="52389"/>
                  </a:lnTo>
                  <a:lnTo>
                    <a:pt x="551037" y="43259"/>
                  </a:lnTo>
                  <a:lnTo>
                    <a:pt x="553714" y="34343"/>
                  </a:lnTo>
                  <a:lnTo>
                    <a:pt x="556818" y="25654"/>
                  </a:lnTo>
                </a:path>
                <a:path w="1085215" h="953135">
                  <a:moveTo>
                    <a:pt x="324129" y="73914"/>
                  </a:moveTo>
                  <a:lnTo>
                    <a:pt x="333631" y="81603"/>
                  </a:lnTo>
                  <a:lnTo>
                    <a:pt x="342746" y="89995"/>
                  </a:lnTo>
                  <a:lnTo>
                    <a:pt x="351448" y="99077"/>
                  </a:lnTo>
                  <a:lnTo>
                    <a:pt x="359714" y="108839"/>
                  </a:lnTo>
                </a:path>
                <a:path w="1085215" h="953135">
                  <a:moveTo>
                    <a:pt x="53847" y="348742"/>
                  </a:moveTo>
                  <a:lnTo>
                    <a:pt x="51872" y="339647"/>
                  </a:lnTo>
                  <a:lnTo>
                    <a:pt x="50176" y="330469"/>
                  </a:lnTo>
                  <a:lnTo>
                    <a:pt x="48763" y="321220"/>
                  </a:lnTo>
                  <a:lnTo>
                    <a:pt x="47637" y="311912"/>
                  </a:lnTo>
                </a:path>
              </a:pathLst>
            </a:custGeom>
            <a:ln w="25908">
              <a:solidFill>
                <a:srgbClr val="EBF8F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577596" y="3517391"/>
              <a:ext cx="717804" cy="71780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275843" y="3848100"/>
              <a:ext cx="490728" cy="49072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7" name="object 77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4F92E9"/>
                </a:solidFill>
                <a:latin typeface="Arial Black" panose="020B0A04020102020204" pitchFamily="34" charset="0"/>
                <a:cs typeface="Arial" panose="020B0704020202020204"/>
              </a:rPr>
              <a:t>Findings</a:t>
            </a:r>
            <a:endParaRPr lang="en-US" sz="4000" dirty="0">
              <a:solidFill>
                <a:srgbClr val="4F92E9"/>
              </a:solidFill>
              <a:latin typeface="Arial Black" panose="020B0A04020102020204" pitchFamily="34" charset="0"/>
              <a:cs typeface="Arial" panose="020B0704020202020204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225370" y="1039997"/>
            <a:ext cx="8993987" cy="5740018"/>
            <a:chOff x="5285397" y="1041782"/>
            <a:chExt cx="8993987" cy="5740018"/>
          </a:xfrm>
        </p:grpSpPr>
        <p:sp>
          <p:nvSpPr>
            <p:cNvPr id="83" name="文本框 82"/>
            <p:cNvSpPr txBox="1"/>
            <p:nvPr/>
          </p:nvSpPr>
          <p:spPr>
            <a:xfrm>
              <a:off x="8182296" y="1041782"/>
              <a:ext cx="609708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 Organizational Strategy of Discourse</a:t>
              </a:r>
              <a:endPara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5285397" y="1594070"/>
              <a:ext cx="6330778" cy="5187730"/>
              <a:chOff x="-957174" y="1677838"/>
              <a:chExt cx="6330778" cy="5004856"/>
            </a:xfrm>
          </p:grpSpPr>
          <p:grpSp>
            <p:nvGrpSpPr>
              <p:cNvPr id="89" name="组合 88"/>
              <p:cNvGrpSpPr/>
              <p:nvPr/>
            </p:nvGrpSpPr>
            <p:grpSpPr>
              <a:xfrm>
                <a:off x="-957174" y="1677838"/>
                <a:ext cx="6330778" cy="5004856"/>
                <a:chOff x="9454895" y="2822448"/>
                <a:chExt cx="2406977" cy="2836933"/>
              </a:xfrm>
            </p:grpSpPr>
            <p:sp>
              <p:nvSpPr>
                <p:cNvPr id="86" name="object 16"/>
                <p:cNvSpPr/>
                <p:nvPr/>
              </p:nvSpPr>
              <p:spPr>
                <a:xfrm>
                  <a:off x="9454895" y="2822448"/>
                  <a:ext cx="2404872" cy="863049"/>
                </a:xfrm>
                <a:prstGeom prst="rect">
                  <a:avLst/>
                </a:prstGeom>
                <a:blipFill dpi="0" rotWithShape="1">
                  <a:blip r:embed="rId30" cstate="print">
                    <a:alphaModFix amt="82000"/>
                  </a:blip>
                  <a:srcRect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 dirty="0"/>
                </a:p>
              </p:txBody>
            </p:sp>
            <p:sp>
              <p:nvSpPr>
                <p:cNvPr id="87" name="object 15"/>
                <p:cNvSpPr/>
                <p:nvPr/>
              </p:nvSpPr>
              <p:spPr>
                <a:xfrm>
                  <a:off x="9519485" y="3577592"/>
                  <a:ext cx="2342387" cy="991690"/>
                </a:xfrm>
                <a:prstGeom prst="rect">
                  <a:avLst/>
                </a:prstGeom>
                <a:blipFill dpi="0" rotWithShape="1">
                  <a:blip r:embed="rId31" cstate="print">
                    <a:alphaModFix amt="98000"/>
                  </a:blip>
                  <a:srcRect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>
                  <a:endParaRPr dirty="0"/>
                </a:p>
              </p:txBody>
            </p:sp>
            <p:sp>
              <p:nvSpPr>
                <p:cNvPr id="88" name="object 14"/>
                <p:cNvSpPr/>
                <p:nvPr/>
              </p:nvSpPr>
              <p:spPr>
                <a:xfrm>
                  <a:off x="9454895" y="4327905"/>
                  <a:ext cx="2404872" cy="1331476"/>
                </a:xfrm>
                <a:prstGeom prst="rect">
                  <a:avLst/>
                </a:prstGeom>
                <a:blipFill dpi="0" rotWithShape="1">
                  <a:blip r:embed="rId32" cstate="print">
                    <a:alphaModFix amt="91000"/>
                  </a:blip>
                  <a:srcRect/>
                  <a:stretch>
                    <a:fillRect/>
                  </a:stretch>
                </a:blipFill>
              </p:spPr>
              <p:txBody>
                <a:bodyPr wrap="square" lIns="0" tIns="0" rIns="0" bIns="0" rtlCol="0"/>
                <a:lstStyle/>
                <a:p/>
              </p:txBody>
            </p:sp>
          </p:grpSp>
          <p:sp>
            <p:nvSpPr>
              <p:cNvPr id="91" name="文本框 90"/>
              <p:cNvSpPr txBox="1"/>
              <p:nvPr/>
            </p:nvSpPr>
            <p:spPr>
              <a:xfrm>
                <a:off x="-557149" y="1717062"/>
                <a:ext cx="5875262" cy="1238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3200"/>
                  </a:lnSpc>
                </a:pPr>
                <a:r>
                  <a:rPr lang="en-US" altLang="zh-CN" sz="21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Video structure integrity </a:t>
                </a:r>
                <a:r>
                  <a:rPr lang="en-US" altLang="zh-CN" sz="21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plays a role in improving video quality and effectiveness, but is not the sole determining factor. </a:t>
                </a:r>
                <a:endParaRPr lang="en-US" altLang="zh-CN" sz="21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3" name="文本框 92"/>
              <p:cNvSpPr txBox="1"/>
              <p:nvPr/>
            </p:nvSpPr>
            <p:spPr>
              <a:xfrm>
                <a:off x="-566706" y="3010045"/>
                <a:ext cx="5875263" cy="12416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3200"/>
                  </a:lnSpc>
                  <a:defRPr sz="24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n-US" altLang="zh-CN" sz="2100" b="0" dirty="0"/>
                  <a:t>Vloggers should prioritize attracting potential viewers to watch their videos, as well as providing results and assisting with purchases.</a:t>
                </a:r>
                <a:endParaRPr lang="en-US" altLang="zh-CN" sz="2100" b="0" dirty="0"/>
              </a:p>
            </p:txBody>
          </p:sp>
        </p:grpSp>
        <p:sp>
          <p:nvSpPr>
            <p:cNvPr id="95" name="文本框 94"/>
            <p:cNvSpPr txBox="1"/>
            <p:nvPr/>
          </p:nvSpPr>
          <p:spPr>
            <a:xfrm>
              <a:off x="5686588" y="4379672"/>
              <a:ext cx="5619058" cy="21137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3200"/>
                </a:lnSpc>
                <a:defRPr sz="2400" b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pPr marL="342900" indent="-342900">
                <a:buFont typeface="Arial" panose="020B0704020202020204" pitchFamily="34" charset="0"/>
                <a:buChar char="•"/>
              </a:pPr>
              <a:r>
                <a:rPr lang="en-US" altLang="zh-CN" sz="2000" dirty="0"/>
                <a:t>A well-structured video helps viewers follow the ideas and grasp different viewpoints. </a:t>
              </a:r>
              <a:endParaRPr lang="en-US" altLang="zh-CN" sz="2000" dirty="0"/>
            </a:p>
            <a:p>
              <a:pPr marL="342900" indent="-342900">
                <a:buFont typeface="Arial" panose="020B0704020202020204" pitchFamily="34" charset="0"/>
                <a:buChar char="•"/>
              </a:pPr>
              <a:r>
                <a:rPr lang="en-US" altLang="zh-CN" sz="2000" dirty="0"/>
                <a:t>When the video's conclusion has a clear direction, viewers are more likely to identify their needs and purchase the evaluated food.</a:t>
              </a:r>
              <a:endParaRPr lang="en-US" altLang="zh-CN" sz="2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梯形 67"/>
          <p:cNvSpPr/>
          <p:nvPr/>
        </p:nvSpPr>
        <p:spPr>
          <a:xfrm rot="16200000" flipH="1">
            <a:off x="6014125" y="1122561"/>
            <a:ext cx="7002620" cy="5537060"/>
          </a:xfrm>
          <a:prstGeom prst="trapezoid">
            <a:avLst>
              <a:gd name="adj" fmla="val 30511"/>
            </a:avLst>
          </a:prstGeom>
          <a:solidFill>
            <a:srgbClr val="FA7199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object 8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7807452" y="1001204"/>
            <a:ext cx="4006850" cy="5386070"/>
            <a:chOff x="7807452" y="1001204"/>
            <a:chExt cx="4006850" cy="5386070"/>
          </a:xfrm>
        </p:grpSpPr>
        <p:sp>
          <p:nvSpPr>
            <p:cNvPr id="16" name="object 16"/>
            <p:cNvSpPr/>
            <p:nvPr/>
          </p:nvSpPr>
          <p:spPr>
            <a:xfrm>
              <a:off x="7807452" y="1082039"/>
              <a:ext cx="4006850" cy="5305425"/>
            </a:xfrm>
            <a:custGeom>
              <a:avLst/>
              <a:gdLst/>
              <a:ahLst/>
              <a:cxnLst/>
              <a:rect l="l" t="t" r="r" b="b"/>
              <a:pathLst>
                <a:path w="4006850" h="5305425">
                  <a:moveTo>
                    <a:pt x="339852" y="2457450"/>
                  </a:moveTo>
                  <a:lnTo>
                    <a:pt x="333756" y="2412238"/>
                  </a:lnTo>
                  <a:lnTo>
                    <a:pt x="316611" y="2371725"/>
                  </a:lnTo>
                  <a:lnTo>
                    <a:pt x="290068" y="2337308"/>
                  </a:lnTo>
                  <a:lnTo>
                    <a:pt x="255651" y="2310765"/>
                  </a:lnTo>
                  <a:lnTo>
                    <a:pt x="215138" y="2293620"/>
                  </a:lnTo>
                  <a:lnTo>
                    <a:pt x="169926" y="2287524"/>
                  </a:lnTo>
                  <a:lnTo>
                    <a:pt x="124714" y="2293620"/>
                  </a:lnTo>
                  <a:lnTo>
                    <a:pt x="84201" y="2310765"/>
                  </a:lnTo>
                  <a:lnTo>
                    <a:pt x="49784" y="2337308"/>
                  </a:lnTo>
                  <a:lnTo>
                    <a:pt x="23241" y="2371725"/>
                  </a:lnTo>
                  <a:lnTo>
                    <a:pt x="6096" y="2412238"/>
                  </a:lnTo>
                  <a:lnTo>
                    <a:pt x="0" y="2457450"/>
                  </a:lnTo>
                  <a:lnTo>
                    <a:pt x="6096" y="2502662"/>
                  </a:lnTo>
                  <a:lnTo>
                    <a:pt x="23241" y="2543175"/>
                  </a:lnTo>
                  <a:lnTo>
                    <a:pt x="49784" y="2577592"/>
                  </a:lnTo>
                  <a:lnTo>
                    <a:pt x="84201" y="2604135"/>
                  </a:lnTo>
                  <a:lnTo>
                    <a:pt x="124714" y="2621280"/>
                  </a:lnTo>
                  <a:lnTo>
                    <a:pt x="169926" y="2627376"/>
                  </a:lnTo>
                  <a:lnTo>
                    <a:pt x="215138" y="2621280"/>
                  </a:lnTo>
                  <a:lnTo>
                    <a:pt x="255651" y="2604135"/>
                  </a:lnTo>
                  <a:lnTo>
                    <a:pt x="290068" y="2577592"/>
                  </a:lnTo>
                  <a:lnTo>
                    <a:pt x="316611" y="2543175"/>
                  </a:lnTo>
                  <a:lnTo>
                    <a:pt x="333756" y="2502662"/>
                  </a:lnTo>
                  <a:lnTo>
                    <a:pt x="339852" y="2457450"/>
                  </a:lnTo>
                  <a:close/>
                </a:path>
                <a:path w="4006850" h="5305425">
                  <a:moveTo>
                    <a:pt x="499872" y="5148834"/>
                  </a:moveTo>
                  <a:lnTo>
                    <a:pt x="491871" y="5099456"/>
                  </a:lnTo>
                  <a:lnTo>
                    <a:pt x="469773" y="5056581"/>
                  </a:lnTo>
                  <a:lnTo>
                    <a:pt x="435864" y="5022761"/>
                  </a:lnTo>
                  <a:lnTo>
                    <a:pt x="393065" y="5000599"/>
                  </a:lnTo>
                  <a:lnTo>
                    <a:pt x="343662" y="4992624"/>
                  </a:lnTo>
                  <a:lnTo>
                    <a:pt x="294259" y="5000599"/>
                  </a:lnTo>
                  <a:lnTo>
                    <a:pt x="251460" y="5022761"/>
                  </a:lnTo>
                  <a:lnTo>
                    <a:pt x="217551" y="5056581"/>
                  </a:lnTo>
                  <a:lnTo>
                    <a:pt x="195453" y="5099456"/>
                  </a:lnTo>
                  <a:lnTo>
                    <a:pt x="187452" y="5148834"/>
                  </a:lnTo>
                  <a:lnTo>
                    <a:pt x="195453" y="5198211"/>
                  </a:lnTo>
                  <a:lnTo>
                    <a:pt x="217551" y="5241099"/>
                  </a:lnTo>
                  <a:lnTo>
                    <a:pt x="251460" y="5274907"/>
                  </a:lnTo>
                  <a:lnTo>
                    <a:pt x="294259" y="5297068"/>
                  </a:lnTo>
                  <a:lnTo>
                    <a:pt x="343662" y="5305044"/>
                  </a:lnTo>
                  <a:lnTo>
                    <a:pt x="393065" y="5297068"/>
                  </a:lnTo>
                  <a:lnTo>
                    <a:pt x="435864" y="5274907"/>
                  </a:lnTo>
                  <a:lnTo>
                    <a:pt x="469773" y="5241099"/>
                  </a:lnTo>
                  <a:lnTo>
                    <a:pt x="491871" y="5198211"/>
                  </a:lnTo>
                  <a:lnTo>
                    <a:pt x="499872" y="5148834"/>
                  </a:lnTo>
                  <a:close/>
                </a:path>
                <a:path w="4006850" h="5305425">
                  <a:moveTo>
                    <a:pt x="3072384" y="220218"/>
                  </a:moveTo>
                  <a:lnTo>
                    <a:pt x="3067939" y="175768"/>
                  </a:lnTo>
                  <a:lnTo>
                    <a:pt x="3055112" y="134493"/>
                  </a:lnTo>
                  <a:lnTo>
                    <a:pt x="3034919" y="97155"/>
                  </a:lnTo>
                  <a:lnTo>
                    <a:pt x="3008122" y="64516"/>
                  </a:lnTo>
                  <a:lnTo>
                    <a:pt x="2975610" y="37592"/>
                  </a:lnTo>
                  <a:lnTo>
                    <a:pt x="2938399" y="17272"/>
                  </a:lnTo>
                  <a:lnTo>
                    <a:pt x="2897124" y="4445"/>
                  </a:lnTo>
                  <a:lnTo>
                    <a:pt x="2852928" y="0"/>
                  </a:lnTo>
                  <a:lnTo>
                    <a:pt x="2808732" y="4445"/>
                  </a:lnTo>
                  <a:lnTo>
                    <a:pt x="2767457" y="17272"/>
                  </a:lnTo>
                  <a:lnTo>
                    <a:pt x="2730246" y="37592"/>
                  </a:lnTo>
                  <a:lnTo>
                    <a:pt x="2697734" y="64516"/>
                  </a:lnTo>
                  <a:lnTo>
                    <a:pt x="2670937" y="97155"/>
                  </a:lnTo>
                  <a:lnTo>
                    <a:pt x="2650744" y="134493"/>
                  </a:lnTo>
                  <a:lnTo>
                    <a:pt x="2637917" y="175768"/>
                  </a:lnTo>
                  <a:lnTo>
                    <a:pt x="2633472" y="220218"/>
                  </a:lnTo>
                  <a:lnTo>
                    <a:pt x="2637917" y="264668"/>
                  </a:lnTo>
                  <a:lnTo>
                    <a:pt x="2650744" y="305943"/>
                  </a:lnTo>
                  <a:lnTo>
                    <a:pt x="2670937" y="343281"/>
                  </a:lnTo>
                  <a:lnTo>
                    <a:pt x="2697734" y="375920"/>
                  </a:lnTo>
                  <a:lnTo>
                    <a:pt x="2730246" y="402844"/>
                  </a:lnTo>
                  <a:lnTo>
                    <a:pt x="2767457" y="423164"/>
                  </a:lnTo>
                  <a:lnTo>
                    <a:pt x="2808732" y="435991"/>
                  </a:lnTo>
                  <a:lnTo>
                    <a:pt x="2852928" y="440436"/>
                  </a:lnTo>
                  <a:lnTo>
                    <a:pt x="2897124" y="435991"/>
                  </a:lnTo>
                  <a:lnTo>
                    <a:pt x="2938399" y="423164"/>
                  </a:lnTo>
                  <a:lnTo>
                    <a:pt x="2975610" y="402844"/>
                  </a:lnTo>
                  <a:lnTo>
                    <a:pt x="3008122" y="375920"/>
                  </a:lnTo>
                  <a:lnTo>
                    <a:pt x="3034919" y="343281"/>
                  </a:lnTo>
                  <a:lnTo>
                    <a:pt x="3055112" y="305943"/>
                  </a:lnTo>
                  <a:lnTo>
                    <a:pt x="3067939" y="264668"/>
                  </a:lnTo>
                  <a:lnTo>
                    <a:pt x="3072384" y="220218"/>
                  </a:lnTo>
                  <a:close/>
                </a:path>
                <a:path w="4006850" h="5305425">
                  <a:moveTo>
                    <a:pt x="4006596" y="1844802"/>
                  </a:moveTo>
                  <a:lnTo>
                    <a:pt x="4000500" y="1799590"/>
                  </a:lnTo>
                  <a:lnTo>
                    <a:pt x="3983355" y="1759077"/>
                  </a:lnTo>
                  <a:lnTo>
                    <a:pt x="3956812" y="1724660"/>
                  </a:lnTo>
                  <a:lnTo>
                    <a:pt x="3922395" y="1698117"/>
                  </a:lnTo>
                  <a:lnTo>
                    <a:pt x="3881882" y="1680972"/>
                  </a:lnTo>
                  <a:lnTo>
                    <a:pt x="3836670" y="1674876"/>
                  </a:lnTo>
                  <a:lnTo>
                    <a:pt x="3791458" y="1680972"/>
                  </a:lnTo>
                  <a:lnTo>
                    <a:pt x="3750945" y="1698117"/>
                  </a:lnTo>
                  <a:lnTo>
                    <a:pt x="3716528" y="1724660"/>
                  </a:lnTo>
                  <a:lnTo>
                    <a:pt x="3689985" y="1759077"/>
                  </a:lnTo>
                  <a:lnTo>
                    <a:pt x="3672840" y="1799590"/>
                  </a:lnTo>
                  <a:lnTo>
                    <a:pt x="3666744" y="1844802"/>
                  </a:lnTo>
                  <a:lnTo>
                    <a:pt x="3672840" y="1890014"/>
                  </a:lnTo>
                  <a:lnTo>
                    <a:pt x="3689985" y="1930527"/>
                  </a:lnTo>
                  <a:lnTo>
                    <a:pt x="3716528" y="1964944"/>
                  </a:lnTo>
                  <a:lnTo>
                    <a:pt x="3750945" y="1991487"/>
                  </a:lnTo>
                  <a:lnTo>
                    <a:pt x="3791458" y="2008632"/>
                  </a:lnTo>
                  <a:lnTo>
                    <a:pt x="3836670" y="2014728"/>
                  </a:lnTo>
                  <a:lnTo>
                    <a:pt x="3881882" y="2008632"/>
                  </a:lnTo>
                  <a:lnTo>
                    <a:pt x="3922395" y="1991487"/>
                  </a:lnTo>
                  <a:lnTo>
                    <a:pt x="3956812" y="1964944"/>
                  </a:lnTo>
                  <a:lnTo>
                    <a:pt x="3983355" y="1930527"/>
                  </a:lnTo>
                  <a:lnTo>
                    <a:pt x="4000500" y="1890014"/>
                  </a:lnTo>
                  <a:lnTo>
                    <a:pt x="4006596" y="1844802"/>
                  </a:lnTo>
                  <a:close/>
                </a:path>
              </a:pathLst>
            </a:custGeom>
            <a:solidFill>
              <a:srgbClr val="F8D2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367010" y="1014221"/>
              <a:ext cx="579120" cy="577850"/>
            </a:xfrm>
            <a:custGeom>
              <a:avLst/>
              <a:gdLst/>
              <a:ahLst/>
              <a:cxnLst/>
              <a:rect l="l" t="t" r="r" b="b"/>
              <a:pathLst>
                <a:path w="579120" h="577850">
                  <a:moveTo>
                    <a:pt x="579120" y="288798"/>
                  </a:moveTo>
                  <a:lnTo>
                    <a:pt x="575310" y="335661"/>
                  </a:lnTo>
                  <a:lnTo>
                    <a:pt x="564388" y="380111"/>
                  </a:lnTo>
                  <a:lnTo>
                    <a:pt x="546862" y="421513"/>
                  </a:lnTo>
                  <a:lnTo>
                    <a:pt x="523240" y="459358"/>
                  </a:lnTo>
                  <a:lnTo>
                    <a:pt x="494284" y="493013"/>
                  </a:lnTo>
                  <a:lnTo>
                    <a:pt x="460501" y="521842"/>
                  </a:lnTo>
                  <a:lnTo>
                    <a:pt x="422656" y="545338"/>
                  </a:lnTo>
                  <a:lnTo>
                    <a:pt x="381126" y="562863"/>
                  </a:lnTo>
                  <a:lnTo>
                    <a:pt x="336550" y="573786"/>
                  </a:lnTo>
                  <a:lnTo>
                    <a:pt x="289560" y="577595"/>
                  </a:lnTo>
                  <a:lnTo>
                    <a:pt x="242570" y="573786"/>
                  </a:lnTo>
                  <a:lnTo>
                    <a:pt x="197993" y="562863"/>
                  </a:lnTo>
                  <a:lnTo>
                    <a:pt x="156464" y="545338"/>
                  </a:lnTo>
                  <a:lnTo>
                    <a:pt x="118618" y="521842"/>
                  </a:lnTo>
                  <a:lnTo>
                    <a:pt x="84836" y="493013"/>
                  </a:lnTo>
                  <a:lnTo>
                    <a:pt x="55880" y="459358"/>
                  </a:lnTo>
                  <a:lnTo>
                    <a:pt x="32258" y="421513"/>
                  </a:lnTo>
                  <a:lnTo>
                    <a:pt x="14732" y="380111"/>
                  </a:lnTo>
                  <a:lnTo>
                    <a:pt x="3810" y="335661"/>
                  </a:lnTo>
                  <a:lnTo>
                    <a:pt x="0" y="288798"/>
                  </a:lnTo>
                  <a:lnTo>
                    <a:pt x="3810" y="241935"/>
                  </a:lnTo>
                  <a:lnTo>
                    <a:pt x="14732" y="197485"/>
                  </a:lnTo>
                  <a:lnTo>
                    <a:pt x="32258" y="156082"/>
                  </a:lnTo>
                  <a:lnTo>
                    <a:pt x="55880" y="118237"/>
                  </a:lnTo>
                  <a:lnTo>
                    <a:pt x="84836" y="84581"/>
                  </a:lnTo>
                  <a:lnTo>
                    <a:pt x="118618" y="55752"/>
                  </a:lnTo>
                  <a:lnTo>
                    <a:pt x="156464" y="32257"/>
                  </a:lnTo>
                  <a:lnTo>
                    <a:pt x="197993" y="14731"/>
                  </a:lnTo>
                  <a:lnTo>
                    <a:pt x="242570" y="3810"/>
                  </a:lnTo>
                  <a:lnTo>
                    <a:pt x="289560" y="0"/>
                  </a:lnTo>
                  <a:lnTo>
                    <a:pt x="336550" y="3810"/>
                  </a:lnTo>
                  <a:lnTo>
                    <a:pt x="381126" y="14731"/>
                  </a:lnTo>
                  <a:lnTo>
                    <a:pt x="422656" y="32257"/>
                  </a:lnTo>
                  <a:lnTo>
                    <a:pt x="460501" y="55752"/>
                  </a:lnTo>
                  <a:lnTo>
                    <a:pt x="494284" y="84581"/>
                  </a:lnTo>
                  <a:lnTo>
                    <a:pt x="523240" y="118237"/>
                  </a:lnTo>
                  <a:lnTo>
                    <a:pt x="546862" y="156082"/>
                  </a:lnTo>
                  <a:lnTo>
                    <a:pt x="564388" y="197485"/>
                  </a:lnTo>
                  <a:lnTo>
                    <a:pt x="575310" y="241935"/>
                  </a:lnTo>
                  <a:lnTo>
                    <a:pt x="579120" y="288798"/>
                  </a:lnTo>
                  <a:close/>
                </a:path>
              </a:pathLst>
            </a:custGeom>
            <a:ln w="25908">
              <a:solidFill>
                <a:srgbClr val="D4477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3" name="object 33"/>
          <p:cNvGrpSpPr/>
          <p:nvPr/>
        </p:nvGrpSpPr>
        <p:grpSpPr>
          <a:xfrm>
            <a:off x="2490216" y="4122419"/>
            <a:ext cx="5160010" cy="1918335"/>
            <a:chOff x="2490216" y="4122419"/>
            <a:chExt cx="5160010" cy="1918335"/>
          </a:xfrm>
        </p:grpSpPr>
        <p:sp>
          <p:nvSpPr>
            <p:cNvPr id="34" name="object 34"/>
            <p:cNvSpPr/>
            <p:nvPr/>
          </p:nvSpPr>
          <p:spPr>
            <a:xfrm>
              <a:off x="4364736" y="5510783"/>
              <a:ext cx="350520" cy="329565"/>
            </a:xfrm>
            <a:custGeom>
              <a:avLst/>
              <a:gdLst/>
              <a:ahLst/>
              <a:cxnLst/>
              <a:rect l="l" t="t" r="r" b="b"/>
              <a:pathLst>
                <a:path w="350520" h="329564">
                  <a:moveTo>
                    <a:pt x="175260" y="0"/>
                  </a:moveTo>
                  <a:lnTo>
                    <a:pt x="119887" y="8381"/>
                  </a:lnTo>
                  <a:lnTo>
                    <a:pt x="71754" y="31749"/>
                  </a:lnTo>
                  <a:lnTo>
                    <a:pt x="33781" y="67436"/>
                  </a:lnTo>
                  <a:lnTo>
                    <a:pt x="8889" y="112560"/>
                  </a:lnTo>
                  <a:lnTo>
                    <a:pt x="0" y="164591"/>
                  </a:lnTo>
                  <a:lnTo>
                    <a:pt x="2286" y="191287"/>
                  </a:lnTo>
                  <a:lnTo>
                    <a:pt x="19558" y="240233"/>
                  </a:lnTo>
                  <a:lnTo>
                    <a:pt x="51308" y="280974"/>
                  </a:lnTo>
                  <a:lnTo>
                    <a:pt x="94741" y="310807"/>
                  </a:lnTo>
                  <a:lnTo>
                    <a:pt x="146812" y="327037"/>
                  </a:lnTo>
                  <a:lnTo>
                    <a:pt x="175260" y="329183"/>
                  </a:lnTo>
                  <a:lnTo>
                    <a:pt x="203708" y="327037"/>
                  </a:lnTo>
                  <a:lnTo>
                    <a:pt x="255777" y="310807"/>
                  </a:lnTo>
                  <a:lnTo>
                    <a:pt x="299212" y="280974"/>
                  </a:lnTo>
                  <a:lnTo>
                    <a:pt x="330962" y="240233"/>
                  </a:lnTo>
                  <a:lnTo>
                    <a:pt x="348234" y="191287"/>
                  </a:lnTo>
                  <a:lnTo>
                    <a:pt x="350519" y="164591"/>
                  </a:lnTo>
                  <a:lnTo>
                    <a:pt x="348234" y="137896"/>
                  </a:lnTo>
                  <a:lnTo>
                    <a:pt x="330962" y="88950"/>
                  </a:lnTo>
                  <a:lnTo>
                    <a:pt x="299212" y="48259"/>
                  </a:lnTo>
                  <a:lnTo>
                    <a:pt x="255777" y="18414"/>
                  </a:lnTo>
                  <a:lnTo>
                    <a:pt x="203708" y="2158"/>
                  </a:lnTo>
                  <a:lnTo>
                    <a:pt x="175260" y="0"/>
                  </a:lnTo>
                  <a:close/>
                </a:path>
              </a:pathLst>
            </a:custGeom>
            <a:solidFill>
              <a:srgbClr val="D0E2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306061" y="5441441"/>
              <a:ext cx="463550" cy="462280"/>
            </a:xfrm>
            <a:custGeom>
              <a:avLst/>
              <a:gdLst/>
              <a:ahLst/>
              <a:cxnLst/>
              <a:rect l="l" t="t" r="r" b="b"/>
              <a:pathLst>
                <a:path w="463550" h="462279">
                  <a:moveTo>
                    <a:pt x="463296" y="230886"/>
                  </a:moveTo>
                  <a:lnTo>
                    <a:pt x="455040" y="292265"/>
                  </a:lnTo>
                  <a:lnTo>
                    <a:pt x="431673" y="347421"/>
                  </a:lnTo>
                  <a:lnTo>
                    <a:pt x="395477" y="394157"/>
                  </a:lnTo>
                  <a:lnTo>
                    <a:pt x="348614" y="430237"/>
                  </a:lnTo>
                  <a:lnTo>
                    <a:pt x="293242" y="453517"/>
                  </a:lnTo>
                  <a:lnTo>
                    <a:pt x="231648" y="461772"/>
                  </a:lnTo>
                  <a:lnTo>
                    <a:pt x="200278" y="459651"/>
                  </a:lnTo>
                  <a:lnTo>
                    <a:pt x="141477" y="443623"/>
                  </a:lnTo>
                  <a:lnTo>
                    <a:pt x="90042" y="413664"/>
                  </a:lnTo>
                  <a:lnTo>
                    <a:pt x="48260" y="371983"/>
                  </a:lnTo>
                  <a:lnTo>
                    <a:pt x="18161" y="320763"/>
                  </a:lnTo>
                  <a:lnTo>
                    <a:pt x="2159" y="262204"/>
                  </a:lnTo>
                  <a:lnTo>
                    <a:pt x="0" y="230886"/>
                  </a:lnTo>
                  <a:lnTo>
                    <a:pt x="2159" y="199567"/>
                  </a:lnTo>
                  <a:lnTo>
                    <a:pt x="18161" y="140970"/>
                  </a:lnTo>
                  <a:lnTo>
                    <a:pt x="48260" y="89789"/>
                  </a:lnTo>
                  <a:lnTo>
                    <a:pt x="90042" y="48133"/>
                  </a:lnTo>
                  <a:lnTo>
                    <a:pt x="141477" y="18161"/>
                  </a:lnTo>
                  <a:lnTo>
                    <a:pt x="200278" y="2159"/>
                  </a:lnTo>
                  <a:lnTo>
                    <a:pt x="231648" y="0"/>
                  </a:lnTo>
                  <a:lnTo>
                    <a:pt x="263016" y="2159"/>
                  </a:lnTo>
                  <a:lnTo>
                    <a:pt x="321817" y="18161"/>
                  </a:lnTo>
                  <a:lnTo>
                    <a:pt x="373252" y="48133"/>
                  </a:lnTo>
                  <a:lnTo>
                    <a:pt x="415036" y="89789"/>
                  </a:lnTo>
                  <a:lnTo>
                    <a:pt x="445135" y="140970"/>
                  </a:lnTo>
                  <a:lnTo>
                    <a:pt x="461137" y="199567"/>
                  </a:lnTo>
                  <a:lnTo>
                    <a:pt x="463296" y="230886"/>
                  </a:lnTo>
                  <a:close/>
                </a:path>
              </a:pathLst>
            </a:custGeom>
            <a:ln w="25908">
              <a:solidFill>
                <a:srgbClr val="4395F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2490216" y="4122419"/>
              <a:ext cx="302260" cy="302260"/>
            </a:xfrm>
            <a:custGeom>
              <a:avLst/>
              <a:gdLst/>
              <a:ahLst/>
              <a:cxnLst/>
              <a:rect l="l" t="t" r="r" b="b"/>
              <a:pathLst>
                <a:path w="302260" h="302260">
                  <a:moveTo>
                    <a:pt x="150875" y="0"/>
                  </a:moveTo>
                  <a:lnTo>
                    <a:pt x="110743" y="5333"/>
                  </a:lnTo>
                  <a:lnTo>
                    <a:pt x="74675" y="20573"/>
                  </a:lnTo>
                  <a:lnTo>
                    <a:pt x="44195" y="44195"/>
                  </a:lnTo>
                  <a:lnTo>
                    <a:pt x="20573" y="74675"/>
                  </a:lnTo>
                  <a:lnTo>
                    <a:pt x="5333" y="110743"/>
                  </a:lnTo>
                  <a:lnTo>
                    <a:pt x="0" y="150875"/>
                  </a:lnTo>
                  <a:lnTo>
                    <a:pt x="5333" y="191007"/>
                  </a:lnTo>
                  <a:lnTo>
                    <a:pt x="20573" y="227075"/>
                  </a:lnTo>
                  <a:lnTo>
                    <a:pt x="44195" y="257555"/>
                  </a:lnTo>
                  <a:lnTo>
                    <a:pt x="74675" y="281177"/>
                  </a:lnTo>
                  <a:lnTo>
                    <a:pt x="110743" y="296417"/>
                  </a:lnTo>
                  <a:lnTo>
                    <a:pt x="150875" y="301751"/>
                  </a:lnTo>
                  <a:lnTo>
                    <a:pt x="191007" y="296417"/>
                  </a:lnTo>
                  <a:lnTo>
                    <a:pt x="227075" y="281177"/>
                  </a:lnTo>
                  <a:lnTo>
                    <a:pt x="257556" y="257555"/>
                  </a:lnTo>
                  <a:lnTo>
                    <a:pt x="281177" y="227075"/>
                  </a:lnTo>
                  <a:lnTo>
                    <a:pt x="296417" y="191007"/>
                  </a:lnTo>
                  <a:lnTo>
                    <a:pt x="301751" y="150875"/>
                  </a:lnTo>
                  <a:lnTo>
                    <a:pt x="296417" y="110743"/>
                  </a:lnTo>
                  <a:lnTo>
                    <a:pt x="281177" y="74675"/>
                  </a:lnTo>
                  <a:lnTo>
                    <a:pt x="257556" y="44195"/>
                  </a:lnTo>
                  <a:lnTo>
                    <a:pt x="227075" y="20573"/>
                  </a:lnTo>
                  <a:lnTo>
                    <a:pt x="191007" y="5333"/>
                  </a:lnTo>
                  <a:lnTo>
                    <a:pt x="150875" y="0"/>
                  </a:lnTo>
                  <a:close/>
                </a:path>
              </a:pathLst>
            </a:custGeom>
            <a:solidFill>
              <a:srgbClr val="D0E2F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292339" y="5676900"/>
              <a:ext cx="311150" cy="314325"/>
            </a:xfrm>
            <a:custGeom>
              <a:avLst/>
              <a:gdLst/>
              <a:ahLst/>
              <a:cxnLst/>
              <a:rect l="l" t="t" r="r" b="b"/>
              <a:pathLst>
                <a:path w="311150" h="314325">
                  <a:moveTo>
                    <a:pt x="155448" y="0"/>
                  </a:moveTo>
                  <a:lnTo>
                    <a:pt x="94995" y="12344"/>
                  </a:lnTo>
                  <a:lnTo>
                    <a:pt x="45465" y="45974"/>
                  </a:lnTo>
                  <a:lnTo>
                    <a:pt x="12191" y="95872"/>
                  </a:lnTo>
                  <a:lnTo>
                    <a:pt x="0" y="156972"/>
                  </a:lnTo>
                  <a:lnTo>
                    <a:pt x="3175" y="188607"/>
                  </a:lnTo>
                  <a:lnTo>
                    <a:pt x="26542" y="244728"/>
                  </a:lnTo>
                  <a:lnTo>
                    <a:pt x="68579" y="287147"/>
                  </a:lnTo>
                  <a:lnTo>
                    <a:pt x="124078" y="310756"/>
                  </a:lnTo>
                  <a:lnTo>
                    <a:pt x="155448" y="313944"/>
                  </a:lnTo>
                  <a:lnTo>
                    <a:pt x="186816" y="310756"/>
                  </a:lnTo>
                  <a:lnTo>
                    <a:pt x="242315" y="287147"/>
                  </a:lnTo>
                  <a:lnTo>
                    <a:pt x="284352" y="244728"/>
                  </a:lnTo>
                  <a:lnTo>
                    <a:pt x="307720" y="188607"/>
                  </a:lnTo>
                  <a:lnTo>
                    <a:pt x="310895" y="156972"/>
                  </a:lnTo>
                  <a:lnTo>
                    <a:pt x="307720" y="125323"/>
                  </a:lnTo>
                  <a:lnTo>
                    <a:pt x="284352" y="69215"/>
                  </a:lnTo>
                  <a:lnTo>
                    <a:pt x="242315" y="26796"/>
                  </a:lnTo>
                  <a:lnTo>
                    <a:pt x="186816" y="3187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F8D2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241286" y="5627370"/>
              <a:ext cx="408940" cy="413384"/>
            </a:xfrm>
            <a:custGeom>
              <a:avLst/>
              <a:gdLst/>
              <a:ahLst/>
              <a:cxnLst/>
              <a:rect l="l" t="t" r="r" b="b"/>
              <a:pathLst>
                <a:path w="408940" h="413385">
                  <a:moveTo>
                    <a:pt x="408432" y="206501"/>
                  </a:moveTo>
                  <a:lnTo>
                    <a:pt x="398018" y="271754"/>
                  </a:lnTo>
                  <a:lnTo>
                    <a:pt x="369062" y="328447"/>
                  </a:lnTo>
                  <a:lnTo>
                    <a:pt x="324866" y="373151"/>
                  </a:lnTo>
                  <a:lnTo>
                    <a:pt x="268732" y="402462"/>
                  </a:lnTo>
                  <a:lnTo>
                    <a:pt x="204216" y="413003"/>
                  </a:lnTo>
                  <a:lnTo>
                    <a:pt x="171069" y="410311"/>
                  </a:lnTo>
                  <a:lnTo>
                    <a:pt x="110363" y="389940"/>
                  </a:lnTo>
                  <a:lnTo>
                    <a:pt x="59817" y="352526"/>
                  </a:lnTo>
                  <a:lnTo>
                    <a:pt x="22733" y="301396"/>
                  </a:lnTo>
                  <a:lnTo>
                    <a:pt x="2667" y="240004"/>
                  </a:lnTo>
                  <a:lnTo>
                    <a:pt x="0" y="206501"/>
                  </a:lnTo>
                  <a:lnTo>
                    <a:pt x="2667" y="172999"/>
                  </a:lnTo>
                  <a:lnTo>
                    <a:pt x="22733" y="111607"/>
                  </a:lnTo>
                  <a:lnTo>
                    <a:pt x="59817" y="60477"/>
                  </a:lnTo>
                  <a:lnTo>
                    <a:pt x="110363" y="23037"/>
                  </a:lnTo>
                  <a:lnTo>
                    <a:pt x="171069" y="2692"/>
                  </a:lnTo>
                  <a:lnTo>
                    <a:pt x="204216" y="0"/>
                  </a:lnTo>
                  <a:lnTo>
                    <a:pt x="237363" y="2692"/>
                  </a:lnTo>
                  <a:lnTo>
                    <a:pt x="298069" y="23037"/>
                  </a:lnTo>
                  <a:lnTo>
                    <a:pt x="348615" y="60477"/>
                  </a:lnTo>
                  <a:lnTo>
                    <a:pt x="385699" y="111607"/>
                  </a:lnTo>
                  <a:lnTo>
                    <a:pt x="405765" y="172999"/>
                  </a:lnTo>
                  <a:lnTo>
                    <a:pt x="408432" y="206501"/>
                  </a:lnTo>
                  <a:close/>
                </a:path>
              </a:pathLst>
            </a:custGeom>
            <a:ln w="25907">
              <a:solidFill>
                <a:srgbClr val="D4477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11810110" y="6524456"/>
            <a:ext cx="1612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z="1200" spc="-5" dirty="0">
                <a:solidFill>
                  <a:srgbClr val="7E7E7E"/>
                </a:solidFill>
                <a:latin typeface="Arial" panose="020B0704020202020204"/>
                <a:cs typeface="Arial" panose="020B0704020202020204"/>
              </a:rPr>
            </a:fld>
            <a:endParaRPr sz="1200">
              <a:latin typeface="Arial" panose="020B0704020202020204"/>
              <a:cs typeface="Arial" panose="020B0704020202020204"/>
            </a:endParaRPr>
          </a:p>
        </p:txBody>
      </p:sp>
      <p:sp>
        <p:nvSpPr>
          <p:cNvPr id="56" name="object 4"/>
          <p:cNvSpPr txBox="1"/>
          <p:nvPr/>
        </p:nvSpPr>
        <p:spPr>
          <a:xfrm>
            <a:off x="2201862" y="372364"/>
            <a:ext cx="77882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4F92E9"/>
                </a:solidFill>
                <a:latin typeface="Arial Black" panose="020B0A04020102020204" pitchFamily="34" charset="0"/>
                <a:cs typeface="Arial" panose="020B0704020202020204"/>
              </a:rPr>
              <a:t>Findings</a:t>
            </a:r>
            <a:endParaRPr lang="en-US" sz="4000" dirty="0">
              <a:solidFill>
                <a:srgbClr val="4F92E9"/>
              </a:solidFill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67" name="梯形 66"/>
          <p:cNvSpPr/>
          <p:nvPr/>
        </p:nvSpPr>
        <p:spPr>
          <a:xfrm rot="5400000">
            <a:off x="-833629" y="1205993"/>
            <a:ext cx="7002620" cy="5370196"/>
          </a:xfrm>
          <a:prstGeom prst="trapezoid">
            <a:avLst>
              <a:gd name="adj" fmla="val 31376"/>
            </a:avLst>
          </a:prstGeom>
          <a:solidFill>
            <a:srgbClr val="4F92E9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4664657" y="2404494"/>
            <a:ext cx="2894213" cy="2872369"/>
            <a:chOff x="4780788" y="1994882"/>
            <a:chExt cx="2689235" cy="2668938"/>
          </a:xfrm>
        </p:grpSpPr>
        <p:sp>
          <p:nvSpPr>
            <p:cNvPr id="9" name="object 9"/>
            <p:cNvSpPr/>
            <p:nvPr/>
          </p:nvSpPr>
          <p:spPr>
            <a:xfrm>
              <a:off x="4780788" y="2048255"/>
              <a:ext cx="2664460" cy="2615565"/>
            </a:xfrm>
            <a:custGeom>
              <a:avLst/>
              <a:gdLst/>
              <a:ahLst/>
              <a:cxnLst/>
              <a:rect l="l" t="t" r="r" b="b"/>
              <a:pathLst>
                <a:path w="2664459" h="2615565">
                  <a:moveTo>
                    <a:pt x="1331976" y="0"/>
                  </a:moveTo>
                  <a:lnTo>
                    <a:pt x="1283148" y="862"/>
                  </a:lnTo>
                  <a:lnTo>
                    <a:pt x="1234763" y="3430"/>
                  </a:lnTo>
                  <a:lnTo>
                    <a:pt x="1186850" y="7673"/>
                  </a:lnTo>
                  <a:lnTo>
                    <a:pt x="1139440" y="13562"/>
                  </a:lnTo>
                  <a:lnTo>
                    <a:pt x="1092563" y="21068"/>
                  </a:lnTo>
                  <a:lnTo>
                    <a:pt x="1046249" y="30161"/>
                  </a:lnTo>
                  <a:lnTo>
                    <a:pt x="1000528" y="40811"/>
                  </a:lnTo>
                  <a:lnTo>
                    <a:pt x="955430" y="52989"/>
                  </a:lnTo>
                  <a:lnTo>
                    <a:pt x="910986" y="66665"/>
                  </a:lnTo>
                  <a:lnTo>
                    <a:pt x="867224" y="81810"/>
                  </a:lnTo>
                  <a:lnTo>
                    <a:pt x="824177" y="98395"/>
                  </a:lnTo>
                  <a:lnTo>
                    <a:pt x="781872" y="116389"/>
                  </a:lnTo>
                  <a:lnTo>
                    <a:pt x="740342" y="135763"/>
                  </a:lnTo>
                  <a:lnTo>
                    <a:pt x="699615" y="156488"/>
                  </a:lnTo>
                  <a:lnTo>
                    <a:pt x="659722" y="178533"/>
                  </a:lnTo>
                  <a:lnTo>
                    <a:pt x="620693" y="201870"/>
                  </a:lnTo>
                  <a:lnTo>
                    <a:pt x="582558" y="226469"/>
                  </a:lnTo>
                  <a:lnTo>
                    <a:pt x="545348" y="252301"/>
                  </a:lnTo>
                  <a:lnTo>
                    <a:pt x="509091" y="279335"/>
                  </a:lnTo>
                  <a:lnTo>
                    <a:pt x="473819" y="307542"/>
                  </a:lnTo>
                  <a:lnTo>
                    <a:pt x="439562" y="336893"/>
                  </a:lnTo>
                  <a:lnTo>
                    <a:pt x="406349" y="367359"/>
                  </a:lnTo>
                  <a:lnTo>
                    <a:pt x="374211" y="398908"/>
                  </a:lnTo>
                  <a:lnTo>
                    <a:pt x="343177" y="431513"/>
                  </a:lnTo>
                  <a:lnTo>
                    <a:pt x="313279" y="465144"/>
                  </a:lnTo>
                  <a:lnTo>
                    <a:pt x="284545" y="499770"/>
                  </a:lnTo>
                  <a:lnTo>
                    <a:pt x="257007" y="535362"/>
                  </a:lnTo>
                  <a:lnTo>
                    <a:pt x="230694" y="571892"/>
                  </a:lnTo>
                  <a:lnTo>
                    <a:pt x="205636" y="609329"/>
                  </a:lnTo>
                  <a:lnTo>
                    <a:pt x="181863" y="647643"/>
                  </a:lnTo>
                  <a:lnTo>
                    <a:pt x="159407" y="686806"/>
                  </a:lnTo>
                  <a:lnTo>
                    <a:pt x="138295" y="726787"/>
                  </a:lnTo>
                  <a:lnTo>
                    <a:pt x="118560" y="767557"/>
                  </a:lnTo>
                  <a:lnTo>
                    <a:pt x="100230" y="809087"/>
                  </a:lnTo>
                  <a:lnTo>
                    <a:pt x="83337" y="851347"/>
                  </a:lnTo>
                  <a:lnTo>
                    <a:pt x="67909" y="894307"/>
                  </a:lnTo>
                  <a:lnTo>
                    <a:pt x="53977" y="937938"/>
                  </a:lnTo>
                  <a:lnTo>
                    <a:pt x="41572" y="982211"/>
                  </a:lnTo>
                  <a:lnTo>
                    <a:pt x="30723" y="1027095"/>
                  </a:lnTo>
                  <a:lnTo>
                    <a:pt x="21461" y="1072561"/>
                  </a:lnTo>
                  <a:lnTo>
                    <a:pt x="13815" y="1118580"/>
                  </a:lnTo>
                  <a:lnTo>
                    <a:pt x="7816" y="1165122"/>
                  </a:lnTo>
                  <a:lnTo>
                    <a:pt x="3494" y="1212158"/>
                  </a:lnTo>
                  <a:lnTo>
                    <a:pt x="878" y="1259657"/>
                  </a:lnTo>
                  <a:lnTo>
                    <a:pt x="0" y="1307592"/>
                  </a:lnTo>
                  <a:lnTo>
                    <a:pt x="878" y="1355526"/>
                  </a:lnTo>
                  <a:lnTo>
                    <a:pt x="3494" y="1403025"/>
                  </a:lnTo>
                  <a:lnTo>
                    <a:pt x="7816" y="1450061"/>
                  </a:lnTo>
                  <a:lnTo>
                    <a:pt x="13815" y="1496603"/>
                  </a:lnTo>
                  <a:lnTo>
                    <a:pt x="21461" y="1542622"/>
                  </a:lnTo>
                  <a:lnTo>
                    <a:pt x="30723" y="1588088"/>
                  </a:lnTo>
                  <a:lnTo>
                    <a:pt x="41572" y="1632972"/>
                  </a:lnTo>
                  <a:lnTo>
                    <a:pt x="53977" y="1677245"/>
                  </a:lnTo>
                  <a:lnTo>
                    <a:pt x="67909" y="1720876"/>
                  </a:lnTo>
                  <a:lnTo>
                    <a:pt x="83337" y="1763836"/>
                  </a:lnTo>
                  <a:lnTo>
                    <a:pt x="100230" y="1806096"/>
                  </a:lnTo>
                  <a:lnTo>
                    <a:pt x="118560" y="1847626"/>
                  </a:lnTo>
                  <a:lnTo>
                    <a:pt x="138295" y="1888396"/>
                  </a:lnTo>
                  <a:lnTo>
                    <a:pt x="159407" y="1928377"/>
                  </a:lnTo>
                  <a:lnTo>
                    <a:pt x="181864" y="1967540"/>
                  </a:lnTo>
                  <a:lnTo>
                    <a:pt x="205636" y="2005854"/>
                  </a:lnTo>
                  <a:lnTo>
                    <a:pt x="230694" y="2043291"/>
                  </a:lnTo>
                  <a:lnTo>
                    <a:pt x="257007" y="2079821"/>
                  </a:lnTo>
                  <a:lnTo>
                    <a:pt x="284545" y="2115413"/>
                  </a:lnTo>
                  <a:lnTo>
                    <a:pt x="313279" y="2150039"/>
                  </a:lnTo>
                  <a:lnTo>
                    <a:pt x="343177" y="2183670"/>
                  </a:lnTo>
                  <a:lnTo>
                    <a:pt x="374211" y="2216275"/>
                  </a:lnTo>
                  <a:lnTo>
                    <a:pt x="406349" y="2247824"/>
                  </a:lnTo>
                  <a:lnTo>
                    <a:pt x="439562" y="2278290"/>
                  </a:lnTo>
                  <a:lnTo>
                    <a:pt x="473819" y="2307641"/>
                  </a:lnTo>
                  <a:lnTo>
                    <a:pt x="509091" y="2335848"/>
                  </a:lnTo>
                  <a:lnTo>
                    <a:pt x="545348" y="2362882"/>
                  </a:lnTo>
                  <a:lnTo>
                    <a:pt x="582558" y="2388714"/>
                  </a:lnTo>
                  <a:lnTo>
                    <a:pt x="620693" y="2413313"/>
                  </a:lnTo>
                  <a:lnTo>
                    <a:pt x="659722" y="2436650"/>
                  </a:lnTo>
                  <a:lnTo>
                    <a:pt x="699615" y="2458695"/>
                  </a:lnTo>
                  <a:lnTo>
                    <a:pt x="740342" y="2479420"/>
                  </a:lnTo>
                  <a:lnTo>
                    <a:pt x="781872" y="2498794"/>
                  </a:lnTo>
                  <a:lnTo>
                    <a:pt x="824177" y="2516788"/>
                  </a:lnTo>
                  <a:lnTo>
                    <a:pt x="867224" y="2533373"/>
                  </a:lnTo>
                  <a:lnTo>
                    <a:pt x="910986" y="2548518"/>
                  </a:lnTo>
                  <a:lnTo>
                    <a:pt x="955430" y="2562194"/>
                  </a:lnTo>
                  <a:lnTo>
                    <a:pt x="1000528" y="2574372"/>
                  </a:lnTo>
                  <a:lnTo>
                    <a:pt x="1046249" y="2585022"/>
                  </a:lnTo>
                  <a:lnTo>
                    <a:pt x="1092563" y="2594115"/>
                  </a:lnTo>
                  <a:lnTo>
                    <a:pt x="1139440" y="2601621"/>
                  </a:lnTo>
                  <a:lnTo>
                    <a:pt x="1186850" y="2607510"/>
                  </a:lnTo>
                  <a:lnTo>
                    <a:pt x="1234763" y="2611753"/>
                  </a:lnTo>
                  <a:lnTo>
                    <a:pt x="1283148" y="2614321"/>
                  </a:lnTo>
                  <a:lnTo>
                    <a:pt x="1331976" y="2615184"/>
                  </a:lnTo>
                  <a:lnTo>
                    <a:pt x="1380803" y="2614321"/>
                  </a:lnTo>
                  <a:lnTo>
                    <a:pt x="1429188" y="2611753"/>
                  </a:lnTo>
                  <a:lnTo>
                    <a:pt x="1477101" y="2607510"/>
                  </a:lnTo>
                  <a:lnTo>
                    <a:pt x="1524511" y="2601621"/>
                  </a:lnTo>
                  <a:lnTo>
                    <a:pt x="1571388" y="2594115"/>
                  </a:lnTo>
                  <a:lnTo>
                    <a:pt x="1617702" y="2585022"/>
                  </a:lnTo>
                  <a:lnTo>
                    <a:pt x="1663423" y="2574372"/>
                  </a:lnTo>
                  <a:lnTo>
                    <a:pt x="1708521" y="2562194"/>
                  </a:lnTo>
                  <a:lnTo>
                    <a:pt x="1752965" y="2548518"/>
                  </a:lnTo>
                  <a:lnTo>
                    <a:pt x="1796727" y="2533373"/>
                  </a:lnTo>
                  <a:lnTo>
                    <a:pt x="1839774" y="2516788"/>
                  </a:lnTo>
                  <a:lnTo>
                    <a:pt x="1882079" y="2498794"/>
                  </a:lnTo>
                  <a:lnTo>
                    <a:pt x="1923609" y="2479420"/>
                  </a:lnTo>
                  <a:lnTo>
                    <a:pt x="1964336" y="2458695"/>
                  </a:lnTo>
                  <a:lnTo>
                    <a:pt x="2004229" y="2436650"/>
                  </a:lnTo>
                  <a:lnTo>
                    <a:pt x="2043258" y="2413313"/>
                  </a:lnTo>
                  <a:lnTo>
                    <a:pt x="2081393" y="2388714"/>
                  </a:lnTo>
                  <a:lnTo>
                    <a:pt x="2118603" y="2362882"/>
                  </a:lnTo>
                  <a:lnTo>
                    <a:pt x="2154860" y="2335848"/>
                  </a:lnTo>
                  <a:lnTo>
                    <a:pt x="2190132" y="2307641"/>
                  </a:lnTo>
                  <a:lnTo>
                    <a:pt x="2224389" y="2278290"/>
                  </a:lnTo>
                  <a:lnTo>
                    <a:pt x="2257602" y="2247824"/>
                  </a:lnTo>
                  <a:lnTo>
                    <a:pt x="2289740" y="2216275"/>
                  </a:lnTo>
                  <a:lnTo>
                    <a:pt x="2320774" y="2183670"/>
                  </a:lnTo>
                  <a:lnTo>
                    <a:pt x="2350672" y="2150039"/>
                  </a:lnTo>
                  <a:lnTo>
                    <a:pt x="2379406" y="2115413"/>
                  </a:lnTo>
                  <a:lnTo>
                    <a:pt x="2406944" y="2079821"/>
                  </a:lnTo>
                  <a:lnTo>
                    <a:pt x="2433257" y="2043291"/>
                  </a:lnTo>
                  <a:lnTo>
                    <a:pt x="2458315" y="2005854"/>
                  </a:lnTo>
                  <a:lnTo>
                    <a:pt x="2482088" y="1967540"/>
                  </a:lnTo>
                  <a:lnTo>
                    <a:pt x="2504544" y="1928377"/>
                  </a:lnTo>
                  <a:lnTo>
                    <a:pt x="2525656" y="1888396"/>
                  </a:lnTo>
                  <a:lnTo>
                    <a:pt x="2545391" y="1847626"/>
                  </a:lnTo>
                  <a:lnTo>
                    <a:pt x="2563721" y="1806096"/>
                  </a:lnTo>
                  <a:lnTo>
                    <a:pt x="2580614" y="1763836"/>
                  </a:lnTo>
                  <a:lnTo>
                    <a:pt x="2596042" y="1720876"/>
                  </a:lnTo>
                  <a:lnTo>
                    <a:pt x="2609974" y="1677245"/>
                  </a:lnTo>
                  <a:lnTo>
                    <a:pt x="2622379" y="1632972"/>
                  </a:lnTo>
                  <a:lnTo>
                    <a:pt x="2633228" y="1588088"/>
                  </a:lnTo>
                  <a:lnTo>
                    <a:pt x="2642490" y="1542622"/>
                  </a:lnTo>
                  <a:lnTo>
                    <a:pt x="2650136" y="1496603"/>
                  </a:lnTo>
                  <a:lnTo>
                    <a:pt x="2656135" y="1450061"/>
                  </a:lnTo>
                  <a:lnTo>
                    <a:pt x="2660457" y="1403025"/>
                  </a:lnTo>
                  <a:lnTo>
                    <a:pt x="2663073" y="1355526"/>
                  </a:lnTo>
                  <a:lnTo>
                    <a:pt x="2663952" y="1307592"/>
                  </a:lnTo>
                  <a:lnTo>
                    <a:pt x="2663073" y="1259657"/>
                  </a:lnTo>
                  <a:lnTo>
                    <a:pt x="2660457" y="1212158"/>
                  </a:lnTo>
                  <a:lnTo>
                    <a:pt x="2656135" y="1165122"/>
                  </a:lnTo>
                  <a:lnTo>
                    <a:pt x="2650136" y="1118580"/>
                  </a:lnTo>
                  <a:lnTo>
                    <a:pt x="2642490" y="1072561"/>
                  </a:lnTo>
                  <a:lnTo>
                    <a:pt x="2633228" y="1027095"/>
                  </a:lnTo>
                  <a:lnTo>
                    <a:pt x="2622379" y="982211"/>
                  </a:lnTo>
                  <a:lnTo>
                    <a:pt x="2609974" y="937938"/>
                  </a:lnTo>
                  <a:lnTo>
                    <a:pt x="2596042" y="894307"/>
                  </a:lnTo>
                  <a:lnTo>
                    <a:pt x="2580614" y="851347"/>
                  </a:lnTo>
                  <a:lnTo>
                    <a:pt x="2563721" y="809087"/>
                  </a:lnTo>
                  <a:lnTo>
                    <a:pt x="2545391" y="767557"/>
                  </a:lnTo>
                  <a:lnTo>
                    <a:pt x="2525656" y="726787"/>
                  </a:lnTo>
                  <a:lnTo>
                    <a:pt x="2504544" y="686806"/>
                  </a:lnTo>
                  <a:lnTo>
                    <a:pt x="2482087" y="647643"/>
                  </a:lnTo>
                  <a:lnTo>
                    <a:pt x="2458315" y="609329"/>
                  </a:lnTo>
                  <a:lnTo>
                    <a:pt x="2433257" y="571892"/>
                  </a:lnTo>
                  <a:lnTo>
                    <a:pt x="2406944" y="535362"/>
                  </a:lnTo>
                  <a:lnTo>
                    <a:pt x="2379406" y="499770"/>
                  </a:lnTo>
                  <a:lnTo>
                    <a:pt x="2350672" y="465144"/>
                  </a:lnTo>
                  <a:lnTo>
                    <a:pt x="2320774" y="431513"/>
                  </a:lnTo>
                  <a:lnTo>
                    <a:pt x="2289740" y="398908"/>
                  </a:lnTo>
                  <a:lnTo>
                    <a:pt x="2257602" y="367359"/>
                  </a:lnTo>
                  <a:lnTo>
                    <a:pt x="2224389" y="336893"/>
                  </a:lnTo>
                  <a:lnTo>
                    <a:pt x="2190132" y="307542"/>
                  </a:lnTo>
                  <a:lnTo>
                    <a:pt x="2154860" y="279335"/>
                  </a:lnTo>
                  <a:lnTo>
                    <a:pt x="2118603" y="252301"/>
                  </a:lnTo>
                  <a:lnTo>
                    <a:pt x="2081393" y="226469"/>
                  </a:lnTo>
                  <a:lnTo>
                    <a:pt x="2043258" y="201870"/>
                  </a:lnTo>
                  <a:lnTo>
                    <a:pt x="2004229" y="178533"/>
                  </a:lnTo>
                  <a:lnTo>
                    <a:pt x="1964336" y="156488"/>
                  </a:lnTo>
                  <a:lnTo>
                    <a:pt x="1923609" y="135763"/>
                  </a:lnTo>
                  <a:lnTo>
                    <a:pt x="1882079" y="116389"/>
                  </a:lnTo>
                  <a:lnTo>
                    <a:pt x="1839774" y="98395"/>
                  </a:lnTo>
                  <a:lnTo>
                    <a:pt x="1796727" y="81810"/>
                  </a:lnTo>
                  <a:lnTo>
                    <a:pt x="1752965" y="66665"/>
                  </a:lnTo>
                  <a:lnTo>
                    <a:pt x="1708521" y="52989"/>
                  </a:lnTo>
                  <a:lnTo>
                    <a:pt x="1663423" y="40811"/>
                  </a:lnTo>
                  <a:lnTo>
                    <a:pt x="1617702" y="30161"/>
                  </a:lnTo>
                  <a:lnTo>
                    <a:pt x="1571388" y="21068"/>
                  </a:lnTo>
                  <a:lnTo>
                    <a:pt x="1524511" y="13562"/>
                  </a:lnTo>
                  <a:lnTo>
                    <a:pt x="1477101" y="7673"/>
                  </a:lnTo>
                  <a:lnTo>
                    <a:pt x="1429188" y="3430"/>
                  </a:lnTo>
                  <a:lnTo>
                    <a:pt x="1380803" y="862"/>
                  </a:lnTo>
                  <a:lnTo>
                    <a:pt x="1331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871603" y="1994882"/>
              <a:ext cx="2598420" cy="25206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8" name="object 34"/>
            <p:cNvSpPr/>
            <p:nvPr/>
          </p:nvSpPr>
          <p:spPr>
            <a:xfrm>
              <a:off x="5910495" y="3073621"/>
              <a:ext cx="520636" cy="564832"/>
            </a:xfrm>
            <a:custGeom>
              <a:avLst/>
              <a:gdLst/>
              <a:ahLst/>
              <a:cxnLst/>
              <a:rect l="l" t="t" r="r" b="b"/>
              <a:pathLst>
                <a:path w="360044" h="360045">
                  <a:moveTo>
                    <a:pt x="179832" y="0"/>
                  </a:move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1"/>
                  </a:lnTo>
                  <a:lnTo>
                    <a:pt x="6424" y="227636"/>
                  </a:lnTo>
                  <a:lnTo>
                    <a:pt x="24553" y="270594"/>
                  </a:lnTo>
                  <a:lnTo>
                    <a:pt x="52673" y="306990"/>
                  </a:lnTo>
                  <a:lnTo>
                    <a:pt x="89069" y="335110"/>
                  </a:lnTo>
                  <a:lnTo>
                    <a:pt x="132027" y="353239"/>
                  </a:lnTo>
                  <a:lnTo>
                    <a:pt x="179832" y="359663"/>
                  </a:lnTo>
                  <a:lnTo>
                    <a:pt x="227636" y="353239"/>
                  </a:lnTo>
                  <a:lnTo>
                    <a:pt x="270594" y="335110"/>
                  </a:lnTo>
                  <a:lnTo>
                    <a:pt x="306990" y="306990"/>
                  </a:lnTo>
                  <a:lnTo>
                    <a:pt x="335110" y="270594"/>
                  </a:lnTo>
                  <a:lnTo>
                    <a:pt x="353239" y="227636"/>
                  </a:lnTo>
                  <a:lnTo>
                    <a:pt x="359664" y="179831"/>
                  </a:lnTo>
                  <a:lnTo>
                    <a:pt x="353239" y="132027"/>
                  </a:lnTo>
                  <a:lnTo>
                    <a:pt x="335110" y="89069"/>
                  </a:lnTo>
                  <a:lnTo>
                    <a:pt x="306990" y="52673"/>
                  </a:lnTo>
                  <a:lnTo>
                    <a:pt x="270594" y="24553"/>
                  </a:lnTo>
                  <a:lnTo>
                    <a:pt x="227636" y="6424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2FB5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35"/>
            <p:cNvSpPr/>
            <p:nvPr/>
          </p:nvSpPr>
          <p:spPr>
            <a:xfrm>
              <a:off x="5996441" y="3152518"/>
              <a:ext cx="350395" cy="3371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文本框 62"/>
          <p:cNvSpPr txBox="1"/>
          <p:nvPr/>
        </p:nvSpPr>
        <p:spPr>
          <a:xfrm>
            <a:off x="7596232" y="2165381"/>
            <a:ext cx="4562655" cy="3332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proportion of rhetorical devices used by million-follower vloggers is lower compared to others.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3200"/>
              </a:lnSpc>
              <a:buFont typeface="Arial" panose="020B07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tend to employ various techniques like metaphors, hyperbole, and rhyme to make their videos more engaging.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3200"/>
              </a:lnSpc>
              <a:buFont typeface="Arial" panose="020B07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prioritize providing genuine and accurate evaluations to their viewers.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122269" y="1039997"/>
            <a:ext cx="6097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Representational Strategy of Discourse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60298" y="2110782"/>
            <a:ext cx="4552678" cy="33327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200"/>
              </a:lnSpc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Diversification of video content </a:t>
            </a:r>
            <a:r>
              <a:rPr lang="en-US" altLang="zh-CN" b="0" dirty="0"/>
              <a:t>has a positive impact on enriching video content and improving video effectiveness. </a:t>
            </a:r>
            <a:endParaRPr lang="en-US" altLang="zh-CN" b="0" dirty="0"/>
          </a:p>
          <a:p>
            <a:endParaRPr lang="en-US" altLang="zh-CN" b="0" dirty="0"/>
          </a:p>
          <a:p>
            <a:r>
              <a:rPr lang="en-US" altLang="zh-CN" b="0" dirty="0"/>
              <a:t>By presenting different angles and dimensions of evaluation products, vloggers can cater to personalized needs and improve viewer engagement. </a:t>
            </a:r>
            <a:endParaRPr lang="en-US" altLang="zh-CN" b="0" dirty="0"/>
          </a:p>
        </p:txBody>
      </p:sp>
      <p:sp>
        <p:nvSpPr>
          <p:cNvPr id="73" name="椭圆 72"/>
          <p:cNvSpPr/>
          <p:nvPr/>
        </p:nvSpPr>
        <p:spPr>
          <a:xfrm>
            <a:off x="2129477" y="1472408"/>
            <a:ext cx="533400" cy="533400"/>
          </a:xfrm>
          <a:prstGeom prst="ellipse">
            <a:avLst/>
          </a:prstGeom>
          <a:solidFill>
            <a:srgbClr val="4F9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rial Black" panose="020B0A04020102020204" pitchFamily="34" charset="0"/>
              </a:rPr>
              <a:t>1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9454724" y="1472408"/>
            <a:ext cx="533400" cy="533400"/>
          </a:xfrm>
          <a:prstGeom prst="ellipse">
            <a:avLst/>
          </a:prstGeom>
          <a:solidFill>
            <a:srgbClr val="4F92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rial Black" panose="020B0A04020102020204" pitchFamily="34" charset="0"/>
              </a:rPr>
              <a:t>2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流程图: 存储数据 50"/>
          <p:cNvSpPr/>
          <p:nvPr/>
        </p:nvSpPr>
        <p:spPr>
          <a:xfrm>
            <a:off x="7944766" y="4267200"/>
            <a:ext cx="3885655" cy="2062872"/>
          </a:xfrm>
          <a:prstGeom prst="flowChartOnlineStorage">
            <a:avLst/>
          </a:prstGeom>
          <a:solidFill>
            <a:srgbClr val="2FB5F8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object 6"/>
          <p:cNvSpPr/>
          <p:nvPr/>
        </p:nvSpPr>
        <p:spPr>
          <a:xfrm>
            <a:off x="398462" y="1103557"/>
            <a:ext cx="11394948" cy="285884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652314" y="1746840"/>
            <a:ext cx="1748027" cy="17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410637" y="1746840"/>
            <a:ext cx="1746503" cy="16951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51459" y="179831"/>
            <a:ext cx="649224" cy="288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4"/>
          <p:cNvSpPr txBox="1"/>
          <p:nvPr/>
        </p:nvSpPr>
        <p:spPr>
          <a:xfrm>
            <a:off x="1226597" y="372364"/>
            <a:ext cx="973867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>
                <a:solidFill>
                  <a:srgbClr val="4F92E9"/>
                </a:solidFill>
                <a:latin typeface="Arial Black" panose="020B0A04020102020204" pitchFamily="34" charset="0"/>
                <a:cs typeface="Arial" panose="020B0704020202020204"/>
              </a:rPr>
              <a:t>Recommendations &amp; Conclusion</a:t>
            </a:r>
            <a:endParaRPr lang="en-US" sz="4000" dirty="0">
              <a:solidFill>
                <a:srgbClr val="4F92E9"/>
              </a:solidFill>
              <a:latin typeface="Arial Black" panose="020B0A04020102020204" pitchFamily="34" charset="0"/>
              <a:cs typeface="Arial" panose="020B0704020202020204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4678" y="1103557"/>
            <a:ext cx="8023511" cy="2570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Vloggers should 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704020202020204" pitchFamily="34" charset="0"/>
              <a:buChar char="•"/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Optimize the quality of their content to meet public needs, 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704020202020204" pitchFamily="34" charset="0"/>
              <a:buChar char="•"/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personal characteristics, 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704020202020204" pitchFamily="34" charset="0"/>
              <a:buChar char="•"/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Innovate discourse style to enhance interactivity,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704020202020204" pitchFamily="34" charset="0"/>
              <a:buChar char="•"/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Upgrade the food experience.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974318" y="4455491"/>
            <a:ext cx="3360389" cy="1555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innovation is key to standing out in the food reviewing field.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流程图: 存储数据 47"/>
          <p:cNvSpPr/>
          <p:nvPr/>
        </p:nvSpPr>
        <p:spPr>
          <a:xfrm>
            <a:off x="3991713" y="4267200"/>
            <a:ext cx="4783087" cy="2062872"/>
          </a:xfrm>
          <a:prstGeom prst="flowChartOnlineStorage">
            <a:avLst/>
          </a:prstGeom>
          <a:solidFill>
            <a:srgbClr val="5BBAEF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4121319" y="4444010"/>
            <a:ext cx="3885656" cy="1555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An excellent food vlogger should prioritize video integrity and strive for diverse content. 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47" name="流程图: 存储数据 46"/>
          <p:cNvSpPr/>
          <p:nvPr/>
        </p:nvSpPr>
        <p:spPr>
          <a:xfrm>
            <a:off x="469001" y="4271554"/>
            <a:ext cx="4329968" cy="2062872"/>
          </a:xfrm>
          <a:prstGeom prst="flowChartOnlineStorage">
            <a:avLst/>
          </a:prstGeom>
          <a:solidFill>
            <a:srgbClr val="4F92E9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661679" y="4190095"/>
            <a:ext cx="3567423" cy="2062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High-quality evaluation content promotes positive interactions among vloggers, viewers, and businesses. 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7998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51459" y="179831"/>
              <a:ext cx="649224" cy="2880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4400" y="2133600"/>
            <a:ext cx="6428740" cy="996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400" spc="-5" dirty="0">
                <a:solidFill>
                  <a:srgbClr val="FFFFFF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THANK</a:t>
            </a:r>
            <a:r>
              <a:rPr sz="6400" spc="-160" dirty="0">
                <a:solidFill>
                  <a:srgbClr val="FFFFFF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sz="6400" spc="-5" dirty="0">
                <a:solidFill>
                  <a:srgbClr val="FFFFFF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YOU!</a:t>
            </a:r>
            <a:endParaRPr sz="6400"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</a:fld>
            <a:endParaRPr spc="-5" dirty="0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2181225" y="3771265"/>
            <a:ext cx="2427605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2700" marR="5080" algn="l">
              <a:lnSpc>
                <a:spcPct val="140000"/>
              </a:lnSpc>
              <a:spcBef>
                <a:spcPts val="100"/>
              </a:spcBef>
              <a:buClrTx/>
              <a:buSzTx/>
              <a:buNone/>
            </a:pP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Group3</a:t>
            </a:r>
            <a:endParaRPr lang="en-US" sz="2800" b="1" dirty="0">
              <a:solidFill>
                <a:schemeClr val="bg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133600" y="4609465"/>
            <a:ext cx="29152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November</a:t>
            </a:r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sz="24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202</a:t>
            </a:r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6</a:t>
            </a:r>
            <a:endParaRPr lang="en-US" sz="2400" b="1" spc="-5" dirty="0">
              <a:solidFill>
                <a:schemeClr val="bg1"/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500">
        <p159:morph option="byObject"/>
      </p:transition>
    </mc:Choice>
    <mc:Fallback>
      <p:transition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commondata" val="eyJoZGlkIjoiMzljZDI3NmJjNTMxNmVlMWZlYTM3MGM0MjUyYjcwMmM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10473</Words>
  <Application>WPS 文字</Application>
  <PresentationFormat>宽屏</PresentationFormat>
  <Paragraphs>390</Paragraphs>
  <Slides>34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6" baseType="lpstr">
      <vt:lpstr>Arial</vt:lpstr>
      <vt:lpstr>宋体</vt:lpstr>
      <vt:lpstr>Wingdings</vt:lpstr>
      <vt:lpstr>Arial</vt:lpstr>
      <vt:lpstr>Arial Black</vt:lpstr>
      <vt:lpstr>Times New Roman</vt:lpstr>
      <vt:lpstr>汉仪书宋二KW</vt:lpstr>
      <vt:lpstr>黑体</vt:lpstr>
      <vt:lpstr>Calibri</vt:lpstr>
      <vt:lpstr>Helvetica Neue</vt:lpstr>
      <vt:lpstr>微软雅黑</vt:lpstr>
      <vt:lpstr>方正雅意黑 GB18030L2</vt:lpstr>
      <vt:lpstr>宋体</vt:lpstr>
      <vt:lpstr>Arial Unicode MS</vt:lpstr>
      <vt:lpstr>等线</vt:lpstr>
      <vt:lpstr>汉仪中等线KW</vt:lpstr>
      <vt:lpstr>华文中宋</vt:lpstr>
      <vt:lpstr>Wingdings</vt:lpstr>
      <vt:lpstr>汉仪中黑KW</vt:lpstr>
      <vt:lpstr>华文中宋</vt:lpstr>
      <vt:lpstr>黑体</vt:lpstr>
      <vt:lpstr>Office Theme</vt:lpstr>
      <vt:lpstr>PowerPoint 演示文稿</vt:lpstr>
      <vt:lpstr>Background </vt:lpstr>
      <vt:lpstr>Bilibili has become a popular platform for many young people to share their food experience and feelings</vt:lpstr>
      <vt:lpstr>PowerPoint 演示文稿</vt:lpstr>
      <vt:lpstr>The organizational strategies of discourse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The representional strategies of discourse </vt:lpstr>
      <vt:lpstr> Description</vt:lpstr>
      <vt:lpstr>PowerPoint 演示文稿</vt:lpstr>
      <vt:lpstr>PowerPoint 演示文稿</vt:lpstr>
      <vt:lpstr>PowerPoint 演示文稿</vt:lpstr>
      <vt:lpstr>Analogy</vt:lpstr>
      <vt:lpstr>Analogy</vt:lpstr>
      <vt:lpstr>Analogy</vt:lpstr>
      <vt:lpstr> Hyperbole</vt:lpstr>
      <vt:lpstr>PowerPoint 演示文稿</vt:lpstr>
      <vt:lpstr>Rhyme</vt:lpstr>
      <vt:lpstr>Rhyme</vt:lpstr>
      <vt:lpstr>Rhyme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杨影颖</dc:creator>
  <cp:lastModifiedBy>TayTay</cp:lastModifiedBy>
  <cp:revision>12</cp:revision>
  <dcterms:created xsi:type="dcterms:W3CDTF">2026-10-29T10:38:16Z</dcterms:created>
  <dcterms:modified xsi:type="dcterms:W3CDTF">2026-10-29T10:38:16Z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2023-11-16T00:00:00Z</vt:filetime>
  </property>
  <property fmtid="{D5CDD505-2E9C-101B-9397-08002B2CF9AE}" pid="5" name="ICV">
    <vt:lpwstr>C5D1EDB411B9BE9D1822E36A727A9F1B_43</vt:lpwstr>
  </property>
  <property fmtid="{D5CDD505-2E9C-101B-9397-08002B2CF9AE}" pid="6" name="KSOProductBuildVer">
    <vt:lpwstr>2052-12.1.28496.28496</vt:lpwstr>
  </property>
</Properties>
</file>